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6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7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30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8"/>
  </p:notesMasterIdLst>
  <p:sldIdLst>
    <p:sldId id="256" r:id="rId2"/>
    <p:sldId id="260" r:id="rId3"/>
    <p:sldId id="265" r:id="rId4"/>
    <p:sldId id="266" r:id="rId5"/>
    <p:sldId id="267" r:id="rId6"/>
    <p:sldId id="275" r:id="rId7"/>
    <p:sldId id="294" r:id="rId8"/>
    <p:sldId id="273" r:id="rId9"/>
    <p:sldId id="296" r:id="rId10"/>
    <p:sldId id="295" r:id="rId11"/>
    <p:sldId id="297" r:id="rId12"/>
    <p:sldId id="263" r:id="rId13"/>
    <p:sldId id="299" r:id="rId14"/>
    <p:sldId id="269" r:id="rId15"/>
    <p:sldId id="279" r:id="rId16"/>
    <p:sldId id="287" r:id="rId17"/>
    <p:sldId id="286" r:id="rId18"/>
    <p:sldId id="280" r:id="rId19"/>
    <p:sldId id="303" r:id="rId20"/>
    <p:sldId id="308" r:id="rId21"/>
    <p:sldId id="309" r:id="rId22"/>
    <p:sldId id="310" r:id="rId23"/>
    <p:sldId id="312" r:id="rId24"/>
    <p:sldId id="311" r:id="rId25"/>
    <p:sldId id="285" r:id="rId26"/>
    <p:sldId id="272" r:id="rId27"/>
    <p:sldId id="278" r:id="rId28"/>
    <p:sldId id="284" r:id="rId29"/>
    <p:sldId id="283" r:id="rId30"/>
    <p:sldId id="288" r:id="rId31"/>
    <p:sldId id="291" r:id="rId32"/>
    <p:sldId id="290" r:id="rId33"/>
    <p:sldId id="289" r:id="rId34"/>
    <p:sldId id="282" r:id="rId35"/>
    <p:sldId id="271" r:id="rId36"/>
    <p:sldId id="301" r:id="rId37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BBEC7"/>
    <a:srgbClr val="9CCCE4"/>
    <a:srgbClr val="86C1DE"/>
    <a:srgbClr val="3C62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06" y="5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6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1405F6-0ECD-42DE-8031-963A0908A4E1}" type="doc">
      <dgm:prSet loTypeId="urn:microsoft.com/office/officeart/2005/8/layout/vList2" loCatId="list" qsTypeId="urn:microsoft.com/office/officeart/2005/8/quickstyle/simple4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33806409-7BF8-46FF-B682-5AEBB2F1981A}">
      <dgm:prSet/>
      <dgm:spPr>
        <a:xfrm>
          <a:off x="0" y="380549"/>
          <a:ext cx="8229600" cy="810809"/>
        </a:xfrm>
        <a:prstGeom prst="roundRect">
          <a:avLst/>
        </a:prstGeom>
        <a:gradFill rotWithShape="0">
          <a:gsLst>
            <a:gs pos="0">
              <a:srgbClr val="4F81BD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 rtl="0"/>
          <a:r>
            <a:rPr lang="ru-RU" u="sng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daNewLightC"/>
              <a:ea typeface="+mn-ea"/>
              <a:cs typeface="+mn-cs"/>
            </a:rPr>
            <a:t>№109-ФЗ </a:t>
          </a:r>
          <a:r>
            <a:rPr lang="ru-RU" dirty="0" smtClean="0">
              <a:solidFill>
                <a:srgbClr val="FFFFFF"/>
              </a:solidFill>
              <a:latin typeface="DendaNewLightC"/>
              <a:ea typeface="+mn-ea"/>
              <a:cs typeface="+mn-cs"/>
            </a:rPr>
            <a:t>от 18.07.2006 «О миграционном учете иностранных граждан и лиц без гражданства в Российской Федерации».</a:t>
          </a:r>
          <a:endParaRPr lang="ru-RU" dirty="0">
            <a:solidFill>
              <a:srgbClr val="FFFFFF"/>
            </a:solidFill>
            <a:latin typeface="DendaNewLightC"/>
            <a:ea typeface="+mn-ea"/>
            <a:cs typeface="+mn-cs"/>
          </a:endParaRPr>
        </a:p>
      </dgm:t>
    </dgm:pt>
    <dgm:pt modelId="{79EF1F1E-4AE6-44C9-88D5-28913DE6F08C}" type="parTrans" cxnId="{24364679-67AD-4FDD-B023-6DA718DA0113}">
      <dgm:prSet/>
      <dgm:spPr/>
      <dgm:t>
        <a:bodyPr/>
        <a:lstStyle/>
        <a:p>
          <a:endParaRPr lang="ru-RU"/>
        </a:p>
      </dgm:t>
    </dgm:pt>
    <dgm:pt modelId="{296AD2F8-8274-44E8-A9FC-9908E976FCA3}" type="sibTrans" cxnId="{24364679-67AD-4FDD-B023-6DA718DA0113}">
      <dgm:prSet/>
      <dgm:spPr/>
      <dgm:t>
        <a:bodyPr/>
        <a:lstStyle/>
        <a:p>
          <a:endParaRPr lang="ru-RU"/>
        </a:p>
      </dgm:t>
    </dgm:pt>
    <dgm:pt modelId="{DE21FAD4-C2D1-444A-8EEE-3249F247815C}">
      <dgm:prSet/>
      <dgm:spPr>
        <a:xfrm>
          <a:off x="0" y="1263975"/>
          <a:ext cx="8229600" cy="810809"/>
        </a:xfrm>
        <a:prstGeom prst="roundRect">
          <a:avLst/>
        </a:prstGeom>
        <a:gradFill rotWithShape="0">
          <a:gsLst>
            <a:gs pos="0">
              <a:srgbClr val="3C6294"/>
            </a:gs>
            <a:gs pos="80000">
              <a:srgbClr val="4F81BD">
                <a:shade val="80000"/>
                <a:hueOff val="102082"/>
                <a:satOff val="-1464"/>
                <a:lumOff val="8538"/>
                <a:alphaOff val="0"/>
                <a:shade val="93000"/>
                <a:satMod val="130000"/>
              </a:srgbClr>
            </a:gs>
            <a:gs pos="100000">
              <a:srgbClr val="4F81BD">
                <a:shade val="80000"/>
                <a:hueOff val="102082"/>
                <a:satOff val="-1464"/>
                <a:lumOff val="8538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 rtl="0"/>
          <a:r>
            <a:rPr lang="ru-RU" u="sng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daNewLightC"/>
              <a:ea typeface="+mn-ea"/>
              <a:cs typeface="+mn-cs"/>
            </a:rPr>
            <a:t>№115-ФЗ </a:t>
          </a:r>
          <a:r>
            <a:rPr lang="ru-RU" dirty="0" smtClean="0">
              <a:solidFill>
                <a:srgbClr val="FFFFFF"/>
              </a:solidFill>
              <a:latin typeface="DendaNewLightC"/>
              <a:ea typeface="+mn-ea"/>
              <a:cs typeface="+mn-cs"/>
            </a:rPr>
            <a:t>от 25.07.2002 «О правовом положении иностранных граждан в Российской Федерации». </a:t>
          </a:r>
          <a:endParaRPr lang="ru-RU" dirty="0">
            <a:solidFill>
              <a:srgbClr val="FFFFFF"/>
            </a:solidFill>
            <a:latin typeface="DendaNewLightC"/>
            <a:ea typeface="+mn-ea"/>
            <a:cs typeface="+mn-cs"/>
          </a:endParaRPr>
        </a:p>
      </dgm:t>
    </dgm:pt>
    <dgm:pt modelId="{5DB269DE-5A39-4B48-8802-C84F41508D59}" type="parTrans" cxnId="{A94035F8-0117-47E1-8394-EE6A51CCACAB}">
      <dgm:prSet/>
      <dgm:spPr/>
      <dgm:t>
        <a:bodyPr/>
        <a:lstStyle/>
        <a:p>
          <a:endParaRPr lang="ru-RU"/>
        </a:p>
      </dgm:t>
    </dgm:pt>
    <dgm:pt modelId="{807E7569-4341-4261-B35E-E4AB460542E5}" type="sibTrans" cxnId="{A94035F8-0117-47E1-8394-EE6A51CCACAB}">
      <dgm:prSet/>
      <dgm:spPr/>
      <dgm:t>
        <a:bodyPr/>
        <a:lstStyle/>
        <a:p>
          <a:endParaRPr lang="ru-RU"/>
        </a:p>
      </dgm:t>
    </dgm:pt>
    <dgm:pt modelId="{3A473FB0-CDFF-4448-91A7-1E0ED589D793}">
      <dgm:prSet/>
      <dgm:spPr>
        <a:xfrm>
          <a:off x="0" y="2135265"/>
          <a:ext cx="8229600" cy="810809"/>
        </a:xfrm>
        <a:prstGeom prst="roundRect">
          <a:avLst/>
        </a:prstGeom>
        <a:gradFill rotWithShape="0">
          <a:gsLst>
            <a:gs pos="0">
              <a:srgbClr val="4F81BD">
                <a:shade val="80000"/>
                <a:hueOff val="204164"/>
                <a:satOff val="-2928"/>
                <a:lumOff val="17077"/>
                <a:alphaOff val="0"/>
                <a:shade val="51000"/>
                <a:satMod val="130000"/>
              </a:srgbClr>
            </a:gs>
            <a:gs pos="80000">
              <a:srgbClr val="4F81BD">
                <a:shade val="80000"/>
                <a:hueOff val="204164"/>
                <a:satOff val="-2928"/>
                <a:lumOff val="17077"/>
                <a:alphaOff val="0"/>
                <a:shade val="93000"/>
                <a:satMod val="130000"/>
              </a:srgbClr>
            </a:gs>
            <a:gs pos="100000">
              <a:srgbClr val="4F81BD">
                <a:shade val="80000"/>
                <a:hueOff val="204164"/>
                <a:satOff val="-2928"/>
                <a:lumOff val="17077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 rtl="0"/>
          <a:r>
            <a:rPr lang="ru-RU" u="sng" dirty="0" smtClean="0">
              <a:solidFill>
                <a:srgbClr val="FFFFFF"/>
              </a:solidFill>
              <a:latin typeface="DendaNewLightC"/>
              <a:ea typeface="+mn-ea"/>
              <a:cs typeface="+mn-cs"/>
            </a:rPr>
            <a:t>№195-ФЗ </a:t>
          </a:r>
          <a:r>
            <a:rPr lang="ru-RU" u="none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daNewLightC"/>
              <a:ea typeface="+mn-ea"/>
              <a:cs typeface="+mn-cs"/>
            </a:rPr>
            <a:t>от 30.12.2001 </a:t>
          </a:r>
          <a:r>
            <a:rPr lang="ru-RU" u="none" dirty="0" smtClean="0">
              <a:solidFill>
                <a:srgbClr val="FFFFFF"/>
              </a:solidFill>
              <a:latin typeface="DendaNewLightC"/>
              <a:ea typeface="+mn-ea"/>
              <a:cs typeface="+mn-cs"/>
            </a:rPr>
            <a:t> </a:t>
          </a:r>
          <a:r>
            <a:rPr lang="ru-RU" dirty="0" smtClean="0">
              <a:solidFill>
                <a:srgbClr val="FFFFFF"/>
              </a:solidFill>
              <a:latin typeface="DendaNewLightC"/>
              <a:ea typeface="+mn-ea"/>
              <a:cs typeface="+mn-cs"/>
            </a:rPr>
            <a:t>«Кодекс Российской Федерации об административных правонарушениях» (</a:t>
          </a:r>
          <a:r>
            <a:rPr lang="ru-RU" u="none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daNewLightC"/>
              <a:ea typeface="+mn-ea"/>
              <a:cs typeface="+mn-cs"/>
            </a:rPr>
            <a:t>КоАП РФ)</a:t>
          </a:r>
          <a:endParaRPr lang="ru-RU" dirty="0">
            <a:solidFill>
              <a:srgbClr val="FFFFFF"/>
            </a:solidFill>
            <a:latin typeface="DendaNewLightC"/>
            <a:ea typeface="+mn-ea"/>
            <a:cs typeface="+mn-cs"/>
          </a:endParaRPr>
        </a:p>
      </dgm:t>
    </dgm:pt>
    <dgm:pt modelId="{1887A546-E1FA-41F1-A802-15120E8734AF}" type="parTrans" cxnId="{94EBEC24-2DA9-46E4-BC82-5AA6966493A1}">
      <dgm:prSet/>
      <dgm:spPr/>
      <dgm:t>
        <a:bodyPr/>
        <a:lstStyle/>
        <a:p>
          <a:endParaRPr lang="ru-RU"/>
        </a:p>
      </dgm:t>
    </dgm:pt>
    <dgm:pt modelId="{692A6AE7-7998-4BCF-8D4D-ECC0BED0DF81}" type="sibTrans" cxnId="{94EBEC24-2DA9-46E4-BC82-5AA6966493A1}">
      <dgm:prSet/>
      <dgm:spPr/>
      <dgm:t>
        <a:bodyPr/>
        <a:lstStyle/>
        <a:p>
          <a:endParaRPr lang="ru-RU"/>
        </a:p>
      </dgm:t>
    </dgm:pt>
    <dgm:pt modelId="{B6C700C1-DF5A-418C-BB1D-0B546362E831}">
      <dgm:prSet/>
      <dgm:spPr>
        <a:xfrm>
          <a:off x="0" y="3060827"/>
          <a:ext cx="8229600" cy="810809"/>
        </a:xfrm>
        <a:gradFill rotWithShape="0">
          <a:gsLst>
            <a:gs pos="1000">
              <a:srgbClr val="4F81BD">
                <a:shade val="80000"/>
                <a:hueOff val="306246"/>
                <a:satOff val="-4392"/>
                <a:lumOff val="25615"/>
                <a:alphaOff val="0"/>
                <a:shade val="51000"/>
                <a:satMod val="130000"/>
              </a:srgbClr>
            </a:gs>
            <a:gs pos="80000">
              <a:srgbClr val="4F81BD">
                <a:shade val="80000"/>
                <a:hueOff val="306246"/>
                <a:satOff val="-4392"/>
                <a:lumOff val="25615"/>
                <a:alphaOff val="0"/>
                <a:shade val="93000"/>
                <a:satMod val="130000"/>
              </a:srgbClr>
            </a:gs>
            <a:gs pos="100000">
              <a:srgbClr val="4F81BD">
                <a:shade val="80000"/>
                <a:hueOff val="306246"/>
                <a:satOff val="-4392"/>
                <a:lumOff val="25615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 rtl="0"/>
          <a:r>
            <a:rPr lang="ru-RU" u="sng" dirty="0" smtClean="0">
              <a:solidFill>
                <a:srgbClr val="FFFFFF"/>
              </a:solidFill>
              <a:latin typeface="DendaNewLightC"/>
              <a:ea typeface="+mn-ea"/>
              <a:cs typeface="+mn-cs"/>
            </a:rPr>
            <a:t>№ 114-ФЗ </a:t>
          </a:r>
          <a:r>
            <a:rPr lang="ru-RU" dirty="0" smtClean="0">
              <a:solidFill>
                <a:srgbClr val="FFFFFF"/>
              </a:solidFill>
              <a:latin typeface="DendaNewLightC"/>
              <a:ea typeface="+mn-ea"/>
              <a:cs typeface="+mn-cs"/>
            </a:rPr>
            <a:t>от 15.08.1996 «О порядке выезда из Российской Федерации и въезда в Российскую Федерацию»</a:t>
          </a:r>
          <a:endParaRPr lang="ru-RU" dirty="0">
            <a:solidFill>
              <a:srgbClr val="FFFFFF"/>
            </a:solidFill>
            <a:latin typeface="DendaNewLightC"/>
            <a:ea typeface="+mn-ea"/>
            <a:cs typeface="+mn-cs"/>
          </a:endParaRPr>
        </a:p>
      </dgm:t>
    </dgm:pt>
    <dgm:pt modelId="{9664FAAE-048E-473E-A706-7189E4BE3445}" type="parTrans" cxnId="{0389F7D3-E6E0-46AF-A1E2-181DB0AB925A}">
      <dgm:prSet/>
      <dgm:spPr/>
      <dgm:t>
        <a:bodyPr/>
        <a:lstStyle/>
        <a:p>
          <a:endParaRPr lang="ru-RU"/>
        </a:p>
      </dgm:t>
    </dgm:pt>
    <dgm:pt modelId="{F84F8A77-4DF7-493E-9EC0-B3EA2F40BC19}" type="sibTrans" cxnId="{0389F7D3-E6E0-46AF-A1E2-181DB0AB925A}">
      <dgm:prSet/>
      <dgm:spPr/>
      <dgm:t>
        <a:bodyPr/>
        <a:lstStyle/>
        <a:p>
          <a:endParaRPr lang="ru-RU"/>
        </a:p>
      </dgm:t>
    </dgm:pt>
    <dgm:pt modelId="{DB3E8495-A739-4999-A27C-709C15BC3BDC}" type="pres">
      <dgm:prSet presAssocID="{291405F6-0ECD-42DE-8031-963A0908A4E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B09BC5-792F-40B9-885F-74FBF3DC2308}" type="pres">
      <dgm:prSet presAssocID="{33806409-7BF8-46FF-B682-5AEBB2F1981A}" presName="parentText" presStyleLbl="node1" presStyleIdx="0" presStyleCnt="4" custScaleY="115131" custLinFactNeighborX="-172" custLinFactNeighborY="-2006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B0FF9F-30AE-4E14-AAD8-C234B95E8282}" type="pres">
      <dgm:prSet presAssocID="{296AD2F8-8274-44E8-A9FC-9908E976FCA3}" presName="spacer" presStyleCnt="0"/>
      <dgm:spPr/>
    </dgm:pt>
    <dgm:pt modelId="{8AA65F08-8FD3-49BF-9CD7-3E6F1939C097}" type="pres">
      <dgm:prSet presAssocID="{DE21FAD4-C2D1-444A-8EEE-3249F247815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4BEEF3-5642-455F-B176-DF81517D5613}" type="pres">
      <dgm:prSet presAssocID="{807E7569-4341-4261-B35E-E4AB460542E5}" presName="spacer" presStyleCnt="0"/>
      <dgm:spPr/>
    </dgm:pt>
    <dgm:pt modelId="{4F749926-CB12-4CBD-A3FE-2992F675DDCF}" type="pres">
      <dgm:prSet presAssocID="{B6C700C1-DF5A-418C-BB1D-0B546362E831}" presName="parentText" presStyleLbl="node1" presStyleIdx="2" presStyleCnt="4" custLinFactNeighborX="3626" custLinFactNeighborY="89737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BB438B8-3845-4312-B7F1-8773283F0672}" type="pres">
      <dgm:prSet presAssocID="{F84F8A77-4DF7-493E-9EC0-B3EA2F40BC19}" presName="spacer" presStyleCnt="0"/>
      <dgm:spPr/>
    </dgm:pt>
    <dgm:pt modelId="{25A0E719-883C-4298-B6A7-967BC9C12D5C}" type="pres">
      <dgm:prSet presAssocID="{3A473FB0-CDFF-4448-91A7-1E0ED589D793}" presName="parentText" presStyleLbl="node1" presStyleIdx="3" presStyleCnt="4" custLinFactY="7138" custLinFactNeighborX="13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79B420-0817-4E19-93BD-4AD438FF64FD}" type="presOf" srcId="{33806409-7BF8-46FF-B682-5AEBB2F1981A}" destId="{8CB09BC5-792F-40B9-885F-74FBF3DC2308}" srcOrd="0" destOrd="0" presId="urn:microsoft.com/office/officeart/2005/8/layout/vList2"/>
    <dgm:cxn modelId="{A94035F8-0117-47E1-8394-EE6A51CCACAB}" srcId="{291405F6-0ECD-42DE-8031-963A0908A4E1}" destId="{DE21FAD4-C2D1-444A-8EEE-3249F247815C}" srcOrd="1" destOrd="0" parTransId="{5DB269DE-5A39-4B48-8802-C84F41508D59}" sibTransId="{807E7569-4341-4261-B35E-E4AB460542E5}"/>
    <dgm:cxn modelId="{94EBEC24-2DA9-46E4-BC82-5AA6966493A1}" srcId="{291405F6-0ECD-42DE-8031-963A0908A4E1}" destId="{3A473FB0-CDFF-4448-91A7-1E0ED589D793}" srcOrd="3" destOrd="0" parTransId="{1887A546-E1FA-41F1-A802-15120E8734AF}" sibTransId="{692A6AE7-7998-4BCF-8D4D-ECC0BED0DF81}"/>
    <dgm:cxn modelId="{52561CF7-CE37-4157-8744-555368B9E428}" type="presOf" srcId="{DE21FAD4-C2D1-444A-8EEE-3249F247815C}" destId="{8AA65F08-8FD3-49BF-9CD7-3E6F1939C097}" srcOrd="0" destOrd="0" presId="urn:microsoft.com/office/officeart/2005/8/layout/vList2"/>
    <dgm:cxn modelId="{24364679-67AD-4FDD-B023-6DA718DA0113}" srcId="{291405F6-0ECD-42DE-8031-963A0908A4E1}" destId="{33806409-7BF8-46FF-B682-5AEBB2F1981A}" srcOrd="0" destOrd="0" parTransId="{79EF1F1E-4AE6-44C9-88D5-28913DE6F08C}" sibTransId="{296AD2F8-8274-44E8-A9FC-9908E976FCA3}"/>
    <dgm:cxn modelId="{30183BE8-AC71-4569-9471-B81E9F0F4B41}" type="presOf" srcId="{B6C700C1-DF5A-418C-BB1D-0B546362E831}" destId="{4F749926-CB12-4CBD-A3FE-2992F675DDCF}" srcOrd="0" destOrd="0" presId="urn:microsoft.com/office/officeart/2005/8/layout/vList2"/>
    <dgm:cxn modelId="{8138D8C2-09C6-4C09-8ED3-50076D82142B}" type="presOf" srcId="{291405F6-0ECD-42DE-8031-963A0908A4E1}" destId="{DB3E8495-A739-4999-A27C-709C15BC3BDC}" srcOrd="0" destOrd="0" presId="urn:microsoft.com/office/officeart/2005/8/layout/vList2"/>
    <dgm:cxn modelId="{93709E3B-C832-46D3-AC3F-B9B9F109ADEA}" type="presOf" srcId="{3A473FB0-CDFF-4448-91A7-1E0ED589D793}" destId="{25A0E719-883C-4298-B6A7-967BC9C12D5C}" srcOrd="0" destOrd="0" presId="urn:microsoft.com/office/officeart/2005/8/layout/vList2"/>
    <dgm:cxn modelId="{0389F7D3-E6E0-46AF-A1E2-181DB0AB925A}" srcId="{291405F6-0ECD-42DE-8031-963A0908A4E1}" destId="{B6C700C1-DF5A-418C-BB1D-0B546362E831}" srcOrd="2" destOrd="0" parTransId="{9664FAAE-048E-473E-A706-7189E4BE3445}" sibTransId="{F84F8A77-4DF7-493E-9EC0-B3EA2F40BC19}"/>
    <dgm:cxn modelId="{2631C444-BA7A-449A-A13F-9009143BA523}" type="presParOf" srcId="{DB3E8495-A739-4999-A27C-709C15BC3BDC}" destId="{8CB09BC5-792F-40B9-885F-74FBF3DC2308}" srcOrd="0" destOrd="0" presId="urn:microsoft.com/office/officeart/2005/8/layout/vList2"/>
    <dgm:cxn modelId="{DCAC5F16-82C3-4BED-A03B-2230877448ED}" type="presParOf" srcId="{DB3E8495-A739-4999-A27C-709C15BC3BDC}" destId="{5BB0FF9F-30AE-4E14-AAD8-C234B95E8282}" srcOrd="1" destOrd="0" presId="urn:microsoft.com/office/officeart/2005/8/layout/vList2"/>
    <dgm:cxn modelId="{17B242AF-143D-4A60-8E53-21794171C9EC}" type="presParOf" srcId="{DB3E8495-A739-4999-A27C-709C15BC3BDC}" destId="{8AA65F08-8FD3-49BF-9CD7-3E6F1939C097}" srcOrd="2" destOrd="0" presId="urn:microsoft.com/office/officeart/2005/8/layout/vList2"/>
    <dgm:cxn modelId="{0EA11391-176F-4BFA-B5DD-6E28758EDAF0}" type="presParOf" srcId="{DB3E8495-A739-4999-A27C-709C15BC3BDC}" destId="{474BEEF3-5642-455F-B176-DF81517D5613}" srcOrd="3" destOrd="0" presId="urn:microsoft.com/office/officeart/2005/8/layout/vList2"/>
    <dgm:cxn modelId="{8538E7E8-B16C-472A-BD22-244E382CF22E}" type="presParOf" srcId="{DB3E8495-A739-4999-A27C-709C15BC3BDC}" destId="{4F749926-CB12-4CBD-A3FE-2992F675DDCF}" srcOrd="4" destOrd="0" presId="urn:microsoft.com/office/officeart/2005/8/layout/vList2"/>
    <dgm:cxn modelId="{F4488821-C16A-4CF9-A787-6B3E8F7FB223}" type="presParOf" srcId="{DB3E8495-A739-4999-A27C-709C15BC3BDC}" destId="{ABB438B8-3845-4312-B7F1-8773283F0672}" srcOrd="5" destOrd="0" presId="urn:microsoft.com/office/officeart/2005/8/layout/vList2"/>
    <dgm:cxn modelId="{DB5ED2B0-6A5A-4292-8A45-03E58168FCA3}" type="presParOf" srcId="{DB3E8495-A739-4999-A27C-709C15BC3BDC}" destId="{25A0E719-883C-4298-B6A7-967BC9C12D5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7011A2B-D46D-49C1-BD53-E02BA0454BA0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4EDD0D4-C0A8-4356-9331-92D823599F85}">
      <dgm:prSet phldrT="[Текст]" custT="1"/>
      <dgm:spPr>
        <a:xfrm>
          <a:off x="67387" y="448860"/>
          <a:ext cx="2591301" cy="1181165"/>
        </a:xfrm>
        <a:prstGeom prst="chevron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800" b="1" dirty="0" smtClean="0">
              <a:solidFill>
                <a:srgbClr val="FFFFFF"/>
              </a:solidFill>
              <a:latin typeface="DendaNewLightC"/>
              <a:ea typeface="+mn-ea"/>
              <a:cs typeface="+mn-cs"/>
            </a:rPr>
            <a:t>Если вы потеряли миграционную карту</a:t>
          </a:r>
          <a:endParaRPr lang="ru-RU" sz="1800" dirty="0">
            <a:solidFill>
              <a:srgbClr val="FFFFFF"/>
            </a:solidFill>
            <a:latin typeface="DendaNewLightC"/>
            <a:ea typeface="+mn-ea"/>
            <a:cs typeface="+mn-cs"/>
          </a:endParaRPr>
        </a:p>
      </dgm:t>
    </dgm:pt>
    <dgm:pt modelId="{2BDDD3F3-506C-48E6-9DDB-22F2936225BF}" type="parTrans" cxnId="{293CA1B3-B949-4E1A-A84E-F5CA4A18EBCE}">
      <dgm:prSet/>
      <dgm:spPr/>
      <dgm:t>
        <a:bodyPr/>
        <a:lstStyle/>
        <a:p>
          <a:endParaRPr lang="ru-RU"/>
        </a:p>
      </dgm:t>
    </dgm:pt>
    <dgm:pt modelId="{5AA61850-D4F3-4D50-B207-1FF02C9E0FE7}" type="sibTrans" cxnId="{293CA1B3-B949-4E1A-A84E-F5CA4A18EBCE}">
      <dgm:prSet/>
      <dgm:spPr/>
      <dgm:t>
        <a:bodyPr/>
        <a:lstStyle/>
        <a:p>
          <a:endParaRPr lang="ru-RU"/>
        </a:p>
      </dgm:t>
    </dgm:pt>
    <dgm:pt modelId="{019A0673-B227-4580-97AA-BB01E298B265}">
      <dgm:prSet phldrT="[Текст]" custT="1"/>
      <dgm:spPr>
        <a:xfrm>
          <a:off x="2286923" y="554862"/>
          <a:ext cx="2200438" cy="989865"/>
        </a:xfrm>
        <a:prstGeom prst="chevron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400" b="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DendaNewLightC"/>
              <a:ea typeface="+mn-ea"/>
              <a:cs typeface="+mn-cs"/>
            </a:rPr>
            <a:t>Обратиться в оф.305 (ОВМС) </a:t>
          </a:r>
          <a:endParaRPr lang="ru-RU" sz="1400" b="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DendaNewLightC"/>
            <a:ea typeface="+mn-ea"/>
            <a:cs typeface="+mn-cs"/>
          </a:endParaRPr>
        </a:p>
      </dgm:t>
    </dgm:pt>
    <dgm:pt modelId="{526AE5C4-625A-4F16-8A2A-BFFAC8C4BFB7}" type="parTrans" cxnId="{5832F773-F22D-4D6C-B1AD-EE434F883A1A}">
      <dgm:prSet/>
      <dgm:spPr/>
      <dgm:t>
        <a:bodyPr/>
        <a:lstStyle/>
        <a:p>
          <a:endParaRPr lang="ru-RU"/>
        </a:p>
      </dgm:t>
    </dgm:pt>
    <dgm:pt modelId="{807BE901-8528-4AC0-A6D2-C100BB8D2EF7}" type="sibTrans" cxnId="{5832F773-F22D-4D6C-B1AD-EE434F883A1A}">
      <dgm:prSet/>
      <dgm:spPr/>
      <dgm:t>
        <a:bodyPr/>
        <a:lstStyle/>
        <a:p>
          <a:endParaRPr lang="ru-RU"/>
        </a:p>
      </dgm:t>
    </dgm:pt>
    <dgm:pt modelId="{E12E8287-588F-4EE1-BD1C-09E672ADB0DE}">
      <dgm:prSet phldrT="[Текст]" custT="1"/>
      <dgm:spPr>
        <a:xfrm>
          <a:off x="4209162" y="598662"/>
          <a:ext cx="2274956" cy="902264"/>
        </a:xfrm>
        <a:prstGeom prst="chevron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DendaNewLightC"/>
              <a:ea typeface="+mn-ea"/>
              <a:cs typeface="+mn-cs"/>
            </a:rPr>
            <a:t>Написать заявление в полицию (отвозит сотрудник ОВМС)</a:t>
          </a:r>
          <a:endParaRPr lang="ru-RU" sz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DendaNewLightC"/>
            <a:ea typeface="+mn-ea"/>
            <a:cs typeface="+mn-cs"/>
          </a:endParaRPr>
        </a:p>
      </dgm:t>
    </dgm:pt>
    <dgm:pt modelId="{DE5B33DF-59EB-4C6B-9610-F00D20A6D14B}" type="parTrans" cxnId="{3746B43E-7ED8-437A-B73D-8C1B2541CE27}">
      <dgm:prSet/>
      <dgm:spPr/>
      <dgm:t>
        <a:bodyPr/>
        <a:lstStyle/>
        <a:p>
          <a:endParaRPr lang="ru-RU"/>
        </a:p>
      </dgm:t>
    </dgm:pt>
    <dgm:pt modelId="{050A8622-0810-42DA-9F9B-CB283FD9889A}" type="sibTrans" cxnId="{3746B43E-7ED8-437A-B73D-8C1B2541CE27}">
      <dgm:prSet/>
      <dgm:spPr/>
      <dgm:t>
        <a:bodyPr/>
        <a:lstStyle/>
        <a:p>
          <a:endParaRPr lang="ru-RU"/>
        </a:p>
      </dgm:t>
    </dgm:pt>
    <dgm:pt modelId="{B1A3B883-2C07-4507-8C0B-66D7DD8160E8}">
      <dgm:prSet phldrT="[Текст]"/>
      <dgm:spPr>
        <a:xfrm>
          <a:off x="52961" y="1812076"/>
          <a:ext cx="2672151" cy="1143021"/>
        </a:xfrm>
        <a:prstGeom prst="chevron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b="1" dirty="0" smtClean="0">
              <a:solidFill>
                <a:srgbClr val="FFFFFF"/>
              </a:solidFill>
              <a:latin typeface="DendaNewLightC"/>
              <a:ea typeface="+mn-ea"/>
              <a:cs typeface="+mn-cs"/>
            </a:rPr>
            <a:t>Если вы потеряли регистрацию</a:t>
          </a:r>
          <a:endParaRPr lang="ru-RU" b="1" dirty="0">
            <a:solidFill>
              <a:srgbClr val="FFFFFF"/>
            </a:solidFill>
            <a:latin typeface="DendaNewLightC"/>
            <a:ea typeface="+mn-ea"/>
            <a:cs typeface="+mn-cs"/>
          </a:endParaRPr>
        </a:p>
      </dgm:t>
    </dgm:pt>
    <dgm:pt modelId="{B3FC7D9F-8153-46CE-9F57-D8291E943F45}" type="parTrans" cxnId="{859C9F44-E613-41C0-9698-FF742782DBD9}">
      <dgm:prSet/>
      <dgm:spPr/>
      <dgm:t>
        <a:bodyPr/>
        <a:lstStyle/>
        <a:p>
          <a:endParaRPr lang="ru-RU"/>
        </a:p>
      </dgm:t>
    </dgm:pt>
    <dgm:pt modelId="{8EACDDEB-5EB6-49D9-9D6B-405C03D7B995}" type="sibTrans" cxnId="{859C9F44-E613-41C0-9698-FF742782DBD9}">
      <dgm:prSet/>
      <dgm:spPr/>
      <dgm:t>
        <a:bodyPr/>
        <a:lstStyle/>
        <a:p>
          <a:endParaRPr lang="ru-RU"/>
        </a:p>
      </dgm:t>
    </dgm:pt>
    <dgm:pt modelId="{EF5CA741-1CA6-4799-8B11-810A117D9A6C}">
      <dgm:prSet phldrT="[Текст]" custT="1"/>
      <dgm:spPr>
        <a:xfrm>
          <a:off x="2367774" y="1944216"/>
          <a:ext cx="2173890" cy="803487"/>
        </a:xfrm>
        <a:prstGeom prst="chevron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400" b="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DendaNewLightC"/>
              <a:ea typeface="+mn-ea"/>
              <a:cs typeface="+mn-cs"/>
            </a:rPr>
            <a:t>Обратиться</a:t>
          </a:r>
        </a:p>
        <a:p>
          <a:r>
            <a:rPr lang="ru-RU" sz="1400" b="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DendaNewLightC"/>
              <a:ea typeface="+mn-ea"/>
              <a:cs typeface="+mn-cs"/>
            </a:rPr>
            <a:t> в оф.305 (ОВМС) </a:t>
          </a:r>
          <a:endParaRPr lang="ru-RU" sz="14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DendaNewLightC"/>
            <a:ea typeface="+mn-ea"/>
            <a:cs typeface="+mn-cs"/>
          </a:endParaRPr>
        </a:p>
      </dgm:t>
    </dgm:pt>
    <dgm:pt modelId="{044BF4BE-23F6-4FA9-9ADE-1976A622214B}" type="parTrans" cxnId="{1C6AFBF9-8FD5-44F6-8898-03C4125F8F3D}">
      <dgm:prSet/>
      <dgm:spPr/>
      <dgm:t>
        <a:bodyPr/>
        <a:lstStyle/>
        <a:p>
          <a:endParaRPr lang="ru-RU"/>
        </a:p>
      </dgm:t>
    </dgm:pt>
    <dgm:pt modelId="{1DD39407-F4A6-4131-9FA3-151BC1B58E76}" type="sibTrans" cxnId="{1C6AFBF9-8FD5-44F6-8898-03C4125F8F3D}">
      <dgm:prSet/>
      <dgm:spPr/>
      <dgm:t>
        <a:bodyPr/>
        <a:lstStyle/>
        <a:p>
          <a:endParaRPr lang="ru-RU"/>
        </a:p>
      </dgm:t>
    </dgm:pt>
    <dgm:pt modelId="{3F06B2EB-D83E-4B04-8B6D-0B35974AC772}">
      <dgm:prSet phldrT="[Текст]"/>
      <dgm:spPr>
        <a:xfrm>
          <a:off x="6205919" y="561984"/>
          <a:ext cx="2000293" cy="975621"/>
        </a:xfrm>
        <a:prstGeom prst="chevron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DendaNewLightC"/>
              <a:ea typeface="+mn-ea"/>
              <a:cs typeface="+mn-cs"/>
            </a:rPr>
            <a:t>Получить новую миграционную карту в аэропорту г. Нижнего Новгорода </a:t>
          </a:r>
          <a:endParaRPr lang="ru-RU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DendaNewLightC"/>
            <a:ea typeface="+mn-ea"/>
            <a:cs typeface="+mn-cs"/>
          </a:endParaRPr>
        </a:p>
      </dgm:t>
    </dgm:pt>
    <dgm:pt modelId="{5C0D8B50-C0F9-4FBA-992C-4C6F5ECE5D80}" type="parTrans" cxnId="{C6D8015D-D29B-45B6-940E-F014E07D9B63}">
      <dgm:prSet/>
      <dgm:spPr/>
      <dgm:t>
        <a:bodyPr/>
        <a:lstStyle/>
        <a:p>
          <a:endParaRPr lang="ru-RU"/>
        </a:p>
      </dgm:t>
    </dgm:pt>
    <dgm:pt modelId="{2CE0601A-2F16-4607-8A4F-8998233811B8}" type="sibTrans" cxnId="{C6D8015D-D29B-45B6-940E-F014E07D9B63}">
      <dgm:prSet/>
      <dgm:spPr/>
      <dgm:t>
        <a:bodyPr/>
        <a:lstStyle/>
        <a:p>
          <a:endParaRPr lang="ru-RU"/>
        </a:p>
      </dgm:t>
    </dgm:pt>
    <dgm:pt modelId="{34D29EF3-AE12-4CAF-B688-9831AC839CD9}" type="pres">
      <dgm:prSet presAssocID="{E7011A2B-D46D-49C1-BD53-E02BA0454BA0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E17BABE-7AAF-41D5-B947-B9D24AB9BA54}" type="pres">
      <dgm:prSet presAssocID="{94EDD0D4-C0A8-4356-9331-92D823599F85}" presName="horFlow" presStyleCnt="0"/>
      <dgm:spPr/>
    </dgm:pt>
    <dgm:pt modelId="{BE6C9843-2804-4BE6-B5D9-93AC930273FE}" type="pres">
      <dgm:prSet presAssocID="{94EDD0D4-C0A8-4356-9331-92D823599F85}" presName="bigChev" presStyleLbl="node1" presStyleIdx="0" presStyleCnt="2" custScaleX="108235" custScaleY="123339" custLinFactNeighborX="19447" custLinFactNeighborY="-1081"/>
      <dgm:spPr/>
      <dgm:t>
        <a:bodyPr/>
        <a:lstStyle/>
        <a:p>
          <a:endParaRPr lang="ru-RU"/>
        </a:p>
      </dgm:t>
    </dgm:pt>
    <dgm:pt modelId="{8D628B87-8210-47A7-9403-FA5609F37A46}" type="pres">
      <dgm:prSet presAssocID="{526AE5C4-625A-4F16-8A2A-BFFAC8C4BFB7}" presName="parTrans" presStyleCnt="0"/>
      <dgm:spPr/>
    </dgm:pt>
    <dgm:pt modelId="{875B583C-9DBF-42A3-A215-47F62A54E465}" type="pres">
      <dgm:prSet presAssocID="{019A0673-B227-4580-97AA-BB01E298B265}" presName="node" presStyleLbl="alignAccFollowNode1" presStyleIdx="0" presStyleCnt="4" custScaleX="110734" custScaleY="1245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21C9A0-27C2-4E55-9CE3-3601D225F570}" type="pres">
      <dgm:prSet presAssocID="{807BE901-8528-4AC0-A6D2-C100BB8D2EF7}" presName="sibTrans" presStyleCnt="0"/>
      <dgm:spPr/>
    </dgm:pt>
    <dgm:pt modelId="{35719646-D04E-4064-BEEF-3841F20CA520}" type="pres">
      <dgm:prSet presAssocID="{E12E8287-588F-4EE1-BD1C-09E672ADB0DE}" presName="node" presStyleLbl="alignAccFollowNode1" presStyleIdx="1" presStyleCnt="4" custScaleX="114484" custScaleY="1135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20196E-F128-4344-85FD-9761FFAEE55F}" type="pres">
      <dgm:prSet presAssocID="{050A8622-0810-42DA-9F9B-CB283FD9889A}" presName="sibTrans" presStyleCnt="0"/>
      <dgm:spPr/>
    </dgm:pt>
    <dgm:pt modelId="{75C0DA31-B936-4A0A-83C8-22D62C6BCA24}" type="pres">
      <dgm:prSet presAssocID="{3F06B2EB-D83E-4B04-8B6D-0B35974AC772}" presName="node" presStyleLbl="alignAccFollowNode1" presStyleIdx="2" presStyleCnt="4" custScaleX="100662" custScaleY="1227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05C4C4-B550-4D86-B2CC-65641309BFBA}" type="pres">
      <dgm:prSet presAssocID="{94EDD0D4-C0A8-4356-9331-92D823599F85}" presName="vSp" presStyleCnt="0"/>
      <dgm:spPr/>
    </dgm:pt>
    <dgm:pt modelId="{7CCA5C0E-B2B3-48D7-982D-B1F7365DD9CE}" type="pres">
      <dgm:prSet presAssocID="{B1A3B883-2C07-4507-8C0B-66D7DD8160E8}" presName="horFlow" presStyleCnt="0"/>
      <dgm:spPr/>
    </dgm:pt>
    <dgm:pt modelId="{533C5104-54DA-4554-B9E2-DFEB354FE577}" type="pres">
      <dgm:prSet presAssocID="{B1A3B883-2C07-4507-8C0B-66D7DD8160E8}" presName="bigChev" presStyleLbl="node1" presStyleIdx="1" presStyleCnt="2" custScaleX="111612" custScaleY="119356" custLinFactNeighborX="14812" custLinFactNeighborY="3929"/>
      <dgm:spPr/>
      <dgm:t>
        <a:bodyPr/>
        <a:lstStyle/>
        <a:p>
          <a:endParaRPr lang="ru-RU"/>
        </a:p>
      </dgm:t>
    </dgm:pt>
    <dgm:pt modelId="{A855FE0F-2FC7-4DC9-AB62-267B0E7C9151}" type="pres">
      <dgm:prSet presAssocID="{044BF4BE-23F6-4FA9-9ADE-1976A622214B}" presName="parTrans" presStyleCnt="0"/>
      <dgm:spPr/>
    </dgm:pt>
    <dgm:pt modelId="{915100A3-DE7C-4ED5-A8C3-B2FECC5F7920}" type="pres">
      <dgm:prSet presAssocID="{EF5CA741-1CA6-4799-8B11-810A117D9A6C}" presName="node" presStyleLbl="alignAccFollowNode1" presStyleIdx="3" presStyleCnt="4" custScaleX="109398" custScaleY="1010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FC552D-02BA-4A16-8DBF-44FD4EE92DB6}" type="presOf" srcId="{E12E8287-588F-4EE1-BD1C-09E672ADB0DE}" destId="{35719646-D04E-4064-BEEF-3841F20CA520}" srcOrd="0" destOrd="0" presId="urn:microsoft.com/office/officeart/2005/8/layout/lProcess3"/>
    <dgm:cxn modelId="{E474E874-D64C-42BD-AFCC-1C51E47C7CA7}" type="presOf" srcId="{019A0673-B227-4580-97AA-BB01E298B265}" destId="{875B583C-9DBF-42A3-A215-47F62A54E465}" srcOrd="0" destOrd="0" presId="urn:microsoft.com/office/officeart/2005/8/layout/lProcess3"/>
    <dgm:cxn modelId="{3746B43E-7ED8-437A-B73D-8C1B2541CE27}" srcId="{94EDD0D4-C0A8-4356-9331-92D823599F85}" destId="{E12E8287-588F-4EE1-BD1C-09E672ADB0DE}" srcOrd="1" destOrd="0" parTransId="{DE5B33DF-59EB-4C6B-9610-F00D20A6D14B}" sibTransId="{050A8622-0810-42DA-9F9B-CB283FD9889A}"/>
    <dgm:cxn modelId="{C6D8015D-D29B-45B6-940E-F014E07D9B63}" srcId="{94EDD0D4-C0A8-4356-9331-92D823599F85}" destId="{3F06B2EB-D83E-4B04-8B6D-0B35974AC772}" srcOrd="2" destOrd="0" parTransId="{5C0D8B50-C0F9-4FBA-992C-4C6F5ECE5D80}" sibTransId="{2CE0601A-2F16-4607-8A4F-8998233811B8}"/>
    <dgm:cxn modelId="{5832F773-F22D-4D6C-B1AD-EE434F883A1A}" srcId="{94EDD0D4-C0A8-4356-9331-92D823599F85}" destId="{019A0673-B227-4580-97AA-BB01E298B265}" srcOrd="0" destOrd="0" parTransId="{526AE5C4-625A-4F16-8A2A-BFFAC8C4BFB7}" sibTransId="{807BE901-8528-4AC0-A6D2-C100BB8D2EF7}"/>
    <dgm:cxn modelId="{638F68BE-F334-4C5C-B18E-4DBEB9C57602}" type="presOf" srcId="{B1A3B883-2C07-4507-8C0B-66D7DD8160E8}" destId="{533C5104-54DA-4554-B9E2-DFEB354FE577}" srcOrd="0" destOrd="0" presId="urn:microsoft.com/office/officeart/2005/8/layout/lProcess3"/>
    <dgm:cxn modelId="{6F9AB4B7-9ECB-4460-A229-0C18A0E66FA7}" type="presOf" srcId="{E7011A2B-D46D-49C1-BD53-E02BA0454BA0}" destId="{34D29EF3-AE12-4CAF-B688-9831AC839CD9}" srcOrd="0" destOrd="0" presId="urn:microsoft.com/office/officeart/2005/8/layout/lProcess3"/>
    <dgm:cxn modelId="{293CA1B3-B949-4E1A-A84E-F5CA4A18EBCE}" srcId="{E7011A2B-D46D-49C1-BD53-E02BA0454BA0}" destId="{94EDD0D4-C0A8-4356-9331-92D823599F85}" srcOrd="0" destOrd="0" parTransId="{2BDDD3F3-506C-48E6-9DDB-22F2936225BF}" sibTransId="{5AA61850-D4F3-4D50-B207-1FF02C9E0FE7}"/>
    <dgm:cxn modelId="{25363D67-E12A-408C-9039-2741B909572E}" type="presOf" srcId="{3F06B2EB-D83E-4B04-8B6D-0B35974AC772}" destId="{75C0DA31-B936-4A0A-83C8-22D62C6BCA24}" srcOrd="0" destOrd="0" presId="urn:microsoft.com/office/officeart/2005/8/layout/lProcess3"/>
    <dgm:cxn modelId="{F8097492-9489-4D94-ACE6-FA1855244BB9}" type="presOf" srcId="{94EDD0D4-C0A8-4356-9331-92D823599F85}" destId="{BE6C9843-2804-4BE6-B5D9-93AC930273FE}" srcOrd="0" destOrd="0" presId="urn:microsoft.com/office/officeart/2005/8/layout/lProcess3"/>
    <dgm:cxn modelId="{1C6AFBF9-8FD5-44F6-8898-03C4125F8F3D}" srcId="{B1A3B883-2C07-4507-8C0B-66D7DD8160E8}" destId="{EF5CA741-1CA6-4799-8B11-810A117D9A6C}" srcOrd="0" destOrd="0" parTransId="{044BF4BE-23F6-4FA9-9ADE-1976A622214B}" sibTransId="{1DD39407-F4A6-4131-9FA3-151BC1B58E76}"/>
    <dgm:cxn modelId="{8F01DF23-E621-4551-A2A3-84C12E802556}" type="presOf" srcId="{EF5CA741-1CA6-4799-8B11-810A117D9A6C}" destId="{915100A3-DE7C-4ED5-A8C3-B2FECC5F7920}" srcOrd="0" destOrd="0" presId="urn:microsoft.com/office/officeart/2005/8/layout/lProcess3"/>
    <dgm:cxn modelId="{859C9F44-E613-41C0-9698-FF742782DBD9}" srcId="{E7011A2B-D46D-49C1-BD53-E02BA0454BA0}" destId="{B1A3B883-2C07-4507-8C0B-66D7DD8160E8}" srcOrd="1" destOrd="0" parTransId="{B3FC7D9F-8153-46CE-9F57-D8291E943F45}" sibTransId="{8EACDDEB-5EB6-49D9-9D6B-405C03D7B995}"/>
    <dgm:cxn modelId="{2A87FE65-27B3-4494-BE91-6212ECA26E1D}" type="presParOf" srcId="{34D29EF3-AE12-4CAF-B688-9831AC839CD9}" destId="{3E17BABE-7AAF-41D5-B947-B9D24AB9BA54}" srcOrd="0" destOrd="0" presId="urn:microsoft.com/office/officeart/2005/8/layout/lProcess3"/>
    <dgm:cxn modelId="{836D677C-B792-4E2B-8E42-2659C8B4B684}" type="presParOf" srcId="{3E17BABE-7AAF-41D5-B947-B9D24AB9BA54}" destId="{BE6C9843-2804-4BE6-B5D9-93AC930273FE}" srcOrd="0" destOrd="0" presId="urn:microsoft.com/office/officeart/2005/8/layout/lProcess3"/>
    <dgm:cxn modelId="{192F6D6C-EBCE-4A61-BB77-F8AA34AEEFA5}" type="presParOf" srcId="{3E17BABE-7AAF-41D5-B947-B9D24AB9BA54}" destId="{8D628B87-8210-47A7-9403-FA5609F37A46}" srcOrd="1" destOrd="0" presId="urn:microsoft.com/office/officeart/2005/8/layout/lProcess3"/>
    <dgm:cxn modelId="{8196859E-CA6D-4CB4-9064-6A7E1D9D89AB}" type="presParOf" srcId="{3E17BABE-7AAF-41D5-B947-B9D24AB9BA54}" destId="{875B583C-9DBF-42A3-A215-47F62A54E465}" srcOrd="2" destOrd="0" presId="urn:microsoft.com/office/officeart/2005/8/layout/lProcess3"/>
    <dgm:cxn modelId="{626D967A-CDEF-4B38-83D8-577645394B88}" type="presParOf" srcId="{3E17BABE-7AAF-41D5-B947-B9D24AB9BA54}" destId="{1721C9A0-27C2-4E55-9CE3-3601D225F570}" srcOrd="3" destOrd="0" presId="urn:microsoft.com/office/officeart/2005/8/layout/lProcess3"/>
    <dgm:cxn modelId="{2AED96B0-5962-4B8E-BEE3-8717C72887A2}" type="presParOf" srcId="{3E17BABE-7AAF-41D5-B947-B9D24AB9BA54}" destId="{35719646-D04E-4064-BEEF-3841F20CA520}" srcOrd="4" destOrd="0" presId="urn:microsoft.com/office/officeart/2005/8/layout/lProcess3"/>
    <dgm:cxn modelId="{E90143CA-A0A9-4C64-8722-8BBA8827CEF3}" type="presParOf" srcId="{3E17BABE-7AAF-41D5-B947-B9D24AB9BA54}" destId="{AA20196E-F128-4344-85FD-9761FFAEE55F}" srcOrd="5" destOrd="0" presId="urn:microsoft.com/office/officeart/2005/8/layout/lProcess3"/>
    <dgm:cxn modelId="{FEC9E75F-B192-460F-8549-BA858D2A6FCC}" type="presParOf" srcId="{3E17BABE-7AAF-41D5-B947-B9D24AB9BA54}" destId="{75C0DA31-B936-4A0A-83C8-22D62C6BCA24}" srcOrd="6" destOrd="0" presId="urn:microsoft.com/office/officeart/2005/8/layout/lProcess3"/>
    <dgm:cxn modelId="{827C2DCD-669D-4B74-916C-F9612B104E9A}" type="presParOf" srcId="{34D29EF3-AE12-4CAF-B688-9831AC839CD9}" destId="{7A05C4C4-B550-4D86-B2CC-65641309BFBA}" srcOrd="1" destOrd="0" presId="urn:microsoft.com/office/officeart/2005/8/layout/lProcess3"/>
    <dgm:cxn modelId="{10C07745-7D62-4B25-B8E9-CA71EC8EDAED}" type="presParOf" srcId="{34D29EF3-AE12-4CAF-B688-9831AC839CD9}" destId="{7CCA5C0E-B2B3-48D7-982D-B1F7365DD9CE}" srcOrd="2" destOrd="0" presId="urn:microsoft.com/office/officeart/2005/8/layout/lProcess3"/>
    <dgm:cxn modelId="{7085DC75-C1C1-42AB-8D2D-8438FF366B5B}" type="presParOf" srcId="{7CCA5C0E-B2B3-48D7-982D-B1F7365DD9CE}" destId="{533C5104-54DA-4554-B9E2-DFEB354FE577}" srcOrd="0" destOrd="0" presId="urn:microsoft.com/office/officeart/2005/8/layout/lProcess3"/>
    <dgm:cxn modelId="{0CDE6299-EC0A-4D00-AFF8-5C1F2FC14387}" type="presParOf" srcId="{7CCA5C0E-B2B3-48D7-982D-B1F7365DD9CE}" destId="{A855FE0F-2FC7-4DC9-AB62-267B0E7C9151}" srcOrd="1" destOrd="0" presId="urn:microsoft.com/office/officeart/2005/8/layout/lProcess3"/>
    <dgm:cxn modelId="{75ABE85F-C1D7-407D-A495-3D4757F8A6AB}" type="presParOf" srcId="{7CCA5C0E-B2B3-48D7-982D-B1F7365DD9CE}" destId="{915100A3-DE7C-4ED5-A8C3-B2FECC5F7920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8C64811-2582-4176-AD62-CA596E0E3998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589A28-1BFC-4A79-AA43-E6C020F79559}">
      <dgm:prSet phldrT="[Текст]" custT="1"/>
      <dgm:spPr>
        <a:xfrm>
          <a:off x="10609" y="229296"/>
          <a:ext cx="8774366" cy="679180"/>
        </a:xfrm>
        <a:prstGeom prst="chevron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innerShdw blurRad="63500" dist="50800" dir="162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ru-RU" sz="2800" dirty="0" smtClean="0">
              <a:solidFill>
                <a:srgbClr val="FFFFFF"/>
              </a:solidFill>
              <a:latin typeface="DendaNewLightC"/>
              <a:ea typeface="+mn-ea"/>
              <a:cs typeface="+mn-cs"/>
            </a:rPr>
            <a:t>В отдел визово-миграционного сопровождения </a:t>
          </a:r>
          <a:endParaRPr lang="ru-RU" sz="2800" dirty="0">
            <a:solidFill>
              <a:srgbClr val="FFFFFF"/>
            </a:solidFill>
            <a:latin typeface="DendaNewLightC"/>
            <a:ea typeface="+mn-ea"/>
            <a:cs typeface="+mn-cs"/>
          </a:endParaRPr>
        </a:p>
      </dgm:t>
    </dgm:pt>
    <dgm:pt modelId="{2D08A548-A823-4970-90A7-6118EFCF50EB}" type="parTrans" cxnId="{9B69B718-34F6-41A4-8EA7-021A5E4E8A1A}">
      <dgm:prSet/>
      <dgm:spPr/>
      <dgm:t>
        <a:bodyPr/>
        <a:lstStyle/>
        <a:p>
          <a:endParaRPr lang="ru-RU"/>
        </a:p>
      </dgm:t>
    </dgm:pt>
    <dgm:pt modelId="{E38A2A71-8754-4BDF-8892-057B67483D2A}" type="sibTrans" cxnId="{9B69B718-34F6-41A4-8EA7-021A5E4E8A1A}">
      <dgm:prSet/>
      <dgm:spPr/>
      <dgm:t>
        <a:bodyPr/>
        <a:lstStyle/>
        <a:p>
          <a:endParaRPr lang="ru-RU"/>
        </a:p>
      </dgm:t>
    </dgm:pt>
    <dgm:pt modelId="{65AB0FEE-974E-47E8-8523-95B3222583BC}">
      <dgm:prSet phldrT="[Текст]" custT="1"/>
      <dgm:spPr>
        <a:xfrm>
          <a:off x="218101" y="1085324"/>
          <a:ext cx="3196854" cy="876943"/>
        </a:xfrm>
        <a:prstGeom prst="chevron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innerShdw blurRad="63500" dist="50800" dir="16200000">
            <a:prstClr val="black">
              <a:alpha val="50000"/>
            </a:prstClr>
          </a:innerShdw>
        </a:effectLst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altLang="ru-RU" sz="2700" b="0" dirty="0" smtClean="0">
              <a:solidFill>
                <a:srgbClr val="FFFFFF"/>
              </a:solidFill>
              <a:latin typeface="DendaNewLightC"/>
              <a:ea typeface="+mn-ea"/>
              <a:cs typeface="+mn-cs"/>
            </a:rPr>
            <a:t>В отделение полиции </a:t>
          </a:r>
          <a:endParaRPr lang="ru-RU" sz="2700" b="0" dirty="0">
            <a:solidFill>
              <a:srgbClr val="FFFFFF"/>
            </a:solidFill>
            <a:latin typeface="DendaNewLightC"/>
            <a:ea typeface="+mn-ea"/>
            <a:cs typeface="+mn-cs"/>
          </a:endParaRPr>
        </a:p>
      </dgm:t>
    </dgm:pt>
    <dgm:pt modelId="{C2FA858B-99E9-4EA4-9263-E0C2B178FDFF}" type="parTrans" cxnId="{2455C567-C234-4729-9D15-9F8040559BFA}">
      <dgm:prSet/>
      <dgm:spPr/>
      <dgm:t>
        <a:bodyPr/>
        <a:lstStyle/>
        <a:p>
          <a:endParaRPr lang="ru-RU"/>
        </a:p>
      </dgm:t>
    </dgm:pt>
    <dgm:pt modelId="{1D74E99C-0631-4E7C-9A4D-ACD794D9ABD9}" type="sibTrans" cxnId="{2455C567-C234-4729-9D15-9F8040559BFA}">
      <dgm:prSet/>
      <dgm:spPr/>
      <dgm:t>
        <a:bodyPr/>
        <a:lstStyle/>
        <a:p>
          <a:endParaRPr lang="ru-RU"/>
        </a:p>
      </dgm:t>
    </dgm:pt>
    <dgm:pt modelId="{16351CB8-D12B-49E5-A243-51382471AF61}">
      <dgm:prSet phldrT="[Текст]" custT="1"/>
      <dgm:spPr>
        <a:xfrm>
          <a:off x="0" y="2233284"/>
          <a:ext cx="3547448" cy="1418979"/>
        </a:xfrm>
        <a:prstGeom prst="chevron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innerShdw blurRad="63500" dist="50800" dir="162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ru-RU" altLang="ru-RU" sz="2400" b="0" dirty="0" smtClean="0">
              <a:solidFill>
                <a:srgbClr val="FFFFFF"/>
              </a:solidFill>
              <a:latin typeface="DendaNewLightC"/>
              <a:ea typeface="+mn-ea"/>
              <a:cs typeface="+mn-cs"/>
            </a:rPr>
            <a:t>В Посольство Вашего государства</a:t>
          </a:r>
          <a:endParaRPr lang="ru-RU" sz="2400" b="0" dirty="0">
            <a:solidFill>
              <a:srgbClr val="FFFFFF"/>
            </a:solidFill>
            <a:latin typeface="DendaNewLightC"/>
            <a:ea typeface="+mn-ea"/>
            <a:cs typeface="+mn-cs"/>
          </a:endParaRPr>
        </a:p>
      </dgm:t>
    </dgm:pt>
    <dgm:pt modelId="{57E4D131-C20F-4CD7-86BF-79D06252AF6C}" type="parTrans" cxnId="{13435383-D091-4009-BEDA-527DA13280A0}">
      <dgm:prSet/>
      <dgm:spPr/>
      <dgm:t>
        <a:bodyPr/>
        <a:lstStyle/>
        <a:p>
          <a:endParaRPr lang="ru-RU"/>
        </a:p>
      </dgm:t>
    </dgm:pt>
    <dgm:pt modelId="{8060ED56-E873-4C4E-89C2-8BEEB3BDC307}" type="sibTrans" cxnId="{13435383-D091-4009-BEDA-527DA13280A0}">
      <dgm:prSet/>
      <dgm:spPr/>
      <dgm:t>
        <a:bodyPr/>
        <a:lstStyle/>
        <a:p>
          <a:endParaRPr lang="ru-RU"/>
        </a:p>
      </dgm:t>
    </dgm:pt>
    <dgm:pt modelId="{77602F49-6755-4474-800E-D49840B77771}">
      <dgm:prSet custT="1"/>
      <dgm:spPr>
        <a:xfrm>
          <a:off x="3159770" y="1157069"/>
          <a:ext cx="2513854" cy="747260"/>
        </a:xfrm>
        <a:prstGeom prst="chevron">
          <a:avLst/>
        </a:prstGeom>
        <a:solidFill>
          <a:srgbClr val="B2C1DB">
            <a:lumMod val="40000"/>
            <a:lumOff val="60000"/>
            <a:alpha val="9000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innerShdw blurRad="63500" dist="50800" dir="16200000">
            <a:prstClr val="black">
              <a:alpha val="50000"/>
            </a:prstClr>
          </a:innerShdw>
          <a:softEdge rad="12700"/>
        </a:effectLst>
      </dgm:spPr>
      <dgm:t>
        <a:bodyPr/>
        <a:lstStyle/>
        <a:p>
          <a:r>
            <a:rPr lang="ru-RU" altLang="ru-RU" sz="1400" b="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DendaNewLightC"/>
              <a:ea typeface="+mn-ea"/>
              <a:cs typeface="+mn-cs"/>
            </a:rPr>
            <a:t>В полиции получить талон-уведомление</a:t>
          </a:r>
        </a:p>
      </dgm:t>
    </dgm:pt>
    <dgm:pt modelId="{433AE8CA-885C-4307-B50A-E5CA4AE7E330}" type="parTrans" cxnId="{43EA4DB1-D1C7-4488-A18B-380161FC65EE}">
      <dgm:prSet/>
      <dgm:spPr/>
      <dgm:t>
        <a:bodyPr/>
        <a:lstStyle/>
        <a:p>
          <a:endParaRPr lang="ru-RU"/>
        </a:p>
      </dgm:t>
    </dgm:pt>
    <dgm:pt modelId="{45A68DEE-CAA9-4439-8B42-AD2233EE96C6}" type="sibTrans" cxnId="{43EA4DB1-D1C7-4488-A18B-380161FC65EE}">
      <dgm:prSet/>
      <dgm:spPr/>
      <dgm:t>
        <a:bodyPr/>
        <a:lstStyle/>
        <a:p>
          <a:endParaRPr lang="ru-RU"/>
        </a:p>
      </dgm:t>
    </dgm:pt>
    <dgm:pt modelId="{A8ADC04D-226C-4785-8A2E-164BF24EB36F}">
      <dgm:prSet custT="1"/>
      <dgm:spPr>
        <a:xfrm>
          <a:off x="5699130" y="2243688"/>
          <a:ext cx="2954599" cy="1355405"/>
        </a:xfrm>
        <a:prstGeom prst="chevron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innerShdw blurRad="63500" dist="50800" dir="162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ru-RU" altLang="ru-RU" sz="1200" b="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DendaNewLightC"/>
              <a:ea typeface="+mn-ea"/>
              <a:cs typeface="+mn-cs"/>
            </a:rPr>
            <a:t>Если в России нельзя получить паспорт, в Посольстве выдадут свидетельство на возвращение, мы оформим Вам визу для выезда на Родину</a:t>
          </a:r>
        </a:p>
      </dgm:t>
    </dgm:pt>
    <dgm:pt modelId="{1663FE80-1635-487C-9374-C81A5E41FCCD}" type="parTrans" cxnId="{1CA1C9E6-52B1-4EBB-B01D-D9DCEB77A9F7}">
      <dgm:prSet/>
      <dgm:spPr/>
      <dgm:t>
        <a:bodyPr/>
        <a:lstStyle/>
        <a:p>
          <a:endParaRPr lang="ru-RU"/>
        </a:p>
      </dgm:t>
    </dgm:pt>
    <dgm:pt modelId="{A866FA59-BBAE-498E-A502-49CBAA4AE7AA}" type="sibTrans" cxnId="{1CA1C9E6-52B1-4EBB-B01D-D9DCEB77A9F7}">
      <dgm:prSet/>
      <dgm:spPr/>
      <dgm:t>
        <a:bodyPr/>
        <a:lstStyle/>
        <a:p>
          <a:endParaRPr lang="ru-RU"/>
        </a:p>
      </dgm:t>
    </dgm:pt>
    <dgm:pt modelId="{1397860A-2714-4035-905E-4C93DA8993F2}">
      <dgm:prSet custT="1"/>
      <dgm:spPr>
        <a:xfrm>
          <a:off x="2983703" y="2233288"/>
          <a:ext cx="3140183" cy="1445809"/>
        </a:xfrm>
        <a:prstGeom prst="chevron">
          <a:avLst/>
        </a:prstGeom>
        <a:solidFill>
          <a:srgbClr val="B2C1DB">
            <a:lumMod val="40000"/>
            <a:lumOff val="60000"/>
            <a:alpha val="9000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innerShdw blurRad="63500" dist="50800" dir="162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ru-RU" altLang="ru-RU" sz="1200" b="0" i="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DendaNewLightC"/>
              <a:ea typeface="+mn-ea"/>
              <a:cs typeface="+mn-cs"/>
            </a:rPr>
            <a:t>Если Вы получаете паспорт в Посольстве, необходимо сразу же принести документы в ОВМС  для регистрации и дальнейшего оформления визы </a:t>
          </a:r>
        </a:p>
      </dgm:t>
    </dgm:pt>
    <dgm:pt modelId="{A0B2D99B-2A5D-4EA3-976F-4263291CCF4B}" type="parTrans" cxnId="{8B838E8B-39AC-43B4-872D-14BA380E3AF6}">
      <dgm:prSet/>
      <dgm:spPr/>
      <dgm:t>
        <a:bodyPr/>
        <a:lstStyle/>
        <a:p>
          <a:endParaRPr lang="ru-RU"/>
        </a:p>
      </dgm:t>
    </dgm:pt>
    <dgm:pt modelId="{AAC31978-69D5-4581-8ACD-018D9EC06E7C}" type="sibTrans" cxnId="{8B838E8B-39AC-43B4-872D-14BA380E3AF6}">
      <dgm:prSet/>
      <dgm:spPr/>
      <dgm:t>
        <a:bodyPr/>
        <a:lstStyle/>
        <a:p>
          <a:endParaRPr lang="ru-RU"/>
        </a:p>
      </dgm:t>
    </dgm:pt>
    <dgm:pt modelId="{25FCED46-5FDE-4836-8C60-1380EABDBB7A}">
      <dgm:prSet custT="1"/>
      <dgm:spPr>
        <a:xfrm>
          <a:off x="5599191" y="1157069"/>
          <a:ext cx="2513884" cy="747260"/>
        </a:xfrm>
        <a:prstGeom prst="chevron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innerShdw blurRad="63500" dist="50800" dir="162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ru-RU" altLang="ru-RU" sz="1400" b="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DendaNewLightC"/>
              <a:ea typeface="+mn-ea"/>
              <a:cs typeface="+mn-cs"/>
            </a:rPr>
            <a:t>Копию талона-уведомления принести в ОВМС</a:t>
          </a:r>
        </a:p>
      </dgm:t>
    </dgm:pt>
    <dgm:pt modelId="{1C93382E-78F3-479B-B470-5A6BAB3E0924}" type="parTrans" cxnId="{A7AE0C9B-C52B-4658-B541-CE6E7AF71215}">
      <dgm:prSet/>
      <dgm:spPr/>
      <dgm:t>
        <a:bodyPr/>
        <a:lstStyle/>
        <a:p>
          <a:endParaRPr lang="ru-RU"/>
        </a:p>
      </dgm:t>
    </dgm:pt>
    <dgm:pt modelId="{A8EF5342-3FC2-4891-BA4A-0E35D06AC119}" type="sibTrans" cxnId="{A7AE0C9B-C52B-4658-B541-CE6E7AF71215}">
      <dgm:prSet/>
      <dgm:spPr/>
      <dgm:t>
        <a:bodyPr/>
        <a:lstStyle/>
        <a:p>
          <a:endParaRPr lang="ru-RU"/>
        </a:p>
      </dgm:t>
    </dgm:pt>
    <dgm:pt modelId="{699F901F-AC6B-494F-BBBB-BB26FA2E8834}">
      <dgm:prSet custT="1"/>
      <dgm:spPr>
        <a:xfrm>
          <a:off x="5756199" y="3756380"/>
          <a:ext cx="3028776" cy="900314"/>
        </a:xfrm>
        <a:prstGeom prst="chevron">
          <a:avLst/>
        </a:prstGeom>
        <a:solidFill>
          <a:srgbClr val="B2C1DB">
            <a:lumMod val="60000"/>
            <a:lumOff val="40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innerShdw blurRad="63500" dist="50800" dir="162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ru-RU" altLang="ru-RU" sz="1200" b="0" dirty="0" smtClean="0">
              <a:solidFill>
                <a:srgbClr val="000000"/>
              </a:solidFill>
              <a:latin typeface="DendaNewLightC"/>
              <a:ea typeface="+mn-ea"/>
              <a:cs typeface="+mn-cs"/>
            </a:rPr>
            <a:t>Вернуться на обучение Вы сможете по новой визе, выданной Вам на основании нового приглашения. </a:t>
          </a:r>
        </a:p>
      </dgm:t>
    </dgm:pt>
    <dgm:pt modelId="{E2352B4C-692B-4690-9481-A16870FC4B23}" type="parTrans" cxnId="{9A6BC52D-AEC6-4ED1-A885-419C6633BB4E}">
      <dgm:prSet/>
      <dgm:spPr/>
      <dgm:t>
        <a:bodyPr/>
        <a:lstStyle/>
        <a:p>
          <a:endParaRPr lang="ru-RU"/>
        </a:p>
      </dgm:t>
    </dgm:pt>
    <dgm:pt modelId="{D41DC961-2335-4D22-BE8C-654255A120BE}" type="sibTrans" cxnId="{9A6BC52D-AEC6-4ED1-A885-419C6633BB4E}">
      <dgm:prSet/>
      <dgm:spPr/>
      <dgm:t>
        <a:bodyPr/>
        <a:lstStyle/>
        <a:p>
          <a:endParaRPr lang="ru-RU"/>
        </a:p>
      </dgm:t>
    </dgm:pt>
    <dgm:pt modelId="{DDBF3987-3010-4CA0-94C6-47AFDF3D5A95}" type="pres">
      <dgm:prSet presAssocID="{38C64811-2582-4176-AD62-CA596E0E3998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63581C2-ED98-4B07-AD65-0036FED01485}" type="pres">
      <dgm:prSet presAssocID="{8C589A28-1BFC-4A79-AA43-E6C020F79559}" presName="horFlow" presStyleCnt="0"/>
      <dgm:spPr/>
    </dgm:pt>
    <dgm:pt modelId="{ECDA33C1-CF16-4618-A18A-FFE22E4DBAC4}" type="pres">
      <dgm:prSet presAssocID="{8C589A28-1BFC-4A79-AA43-E6C020F79559}" presName="bigChev" presStyleLbl="node1" presStyleIdx="0" presStyleCnt="4" custScaleX="247343" custScaleY="47864" custLinFactNeighborX="3976" custLinFactNeighborY="-2951"/>
      <dgm:spPr/>
      <dgm:t>
        <a:bodyPr/>
        <a:lstStyle/>
        <a:p>
          <a:endParaRPr lang="ru-RU"/>
        </a:p>
      </dgm:t>
    </dgm:pt>
    <dgm:pt modelId="{D03DAD58-00FD-48C8-BC65-3802FF32ED71}" type="pres">
      <dgm:prSet presAssocID="{8C589A28-1BFC-4A79-AA43-E6C020F79559}" presName="vSp" presStyleCnt="0"/>
      <dgm:spPr/>
    </dgm:pt>
    <dgm:pt modelId="{E1E77BF4-ECC0-45E9-95B6-E862E28E8219}" type="pres">
      <dgm:prSet presAssocID="{65AB0FEE-974E-47E8-8523-95B3222583BC}" presName="horFlow" presStyleCnt="0"/>
      <dgm:spPr/>
    </dgm:pt>
    <dgm:pt modelId="{C3638BAD-74AC-4D14-A2F2-2251CE96B162}" type="pres">
      <dgm:prSet presAssocID="{65AB0FEE-974E-47E8-8523-95B3222583BC}" presName="bigChev" presStyleLbl="node1" presStyleIdx="1" presStyleCnt="4" custScaleX="90117" custScaleY="61801" custLinFactNeighborX="46143" custLinFactNeighborY="-4488"/>
      <dgm:spPr/>
      <dgm:t>
        <a:bodyPr/>
        <a:lstStyle/>
        <a:p>
          <a:endParaRPr lang="ru-RU"/>
        </a:p>
      </dgm:t>
    </dgm:pt>
    <dgm:pt modelId="{A4074E68-137E-4647-8077-0A1B47A57E86}" type="pres">
      <dgm:prSet presAssocID="{433AE8CA-885C-4307-B50A-E5CA4AE7E330}" presName="parTrans" presStyleCnt="0"/>
      <dgm:spPr/>
    </dgm:pt>
    <dgm:pt modelId="{4FBB91A3-07F0-4922-BD45-07BB505C4667}" type="pres">
      <dgm:prSet presAssocID="{77602F49-6755-4474-800E-D49840B77771}" presName="node" presStyleLbl="alignAccFollowNode1" presStyleIdx="0" presStyleCnt="4" custScaleX="85378" custScaleY="63448" custLinFactX="223" custLinFactNeighborX="100000" custLinFactNeighborY="-48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33E5D4-7837-4DA5-9826-EEE6BC42BB6D}" type="pres">
      <dgm:prSet presAssocID="{45A68DEE-CAA9-4439-8B42-AD2233EE96C6}" presName="sibTrans" presStyleCnt="0"/>
      <dgm:spPr/>
    </dgm:pt>
    <dgm:pt modelId="{E67AC5C8-75FD-4A2F-88D6-F89C20769D68}" type="pres">
      <dgm:prSet presAssocID="{25FCED46-5FDE-4836-8C60-1380EABDBB7A}" presName="node" presStyleLbl="alignAccFollowNode1" presStyleIdx="1" presStyleCnt="4" custScaleX="85379" custScaleY="63448" custLinFactX="11695" custLinFactNeighborX="100000" custLinFactNeighborY="-48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170A05-A2CB-4BA8-A402-1F29C4C08571}" type="pres">
      <dgm:prSet presAssocID="{65AB0FEE-974E-47E8-8523-95B3222583BC}" presName="vSp" presStyleCnt="0"/>
      <dgm:spPr/>
    </dgm:pt>
    <dgm:pt modelId="{CDD8FEED-63D4-4FBB-9825-B1D2694E7296}" type="pres">
      <dgm:prSet presAssocID="{16351CB8-D12B-49E5-A243-51382471AF61}" presName="horFlow" presStyleCnt="0"/>
      <dgm:spPr/>
    </dgm:pt>
    <dgm:pt modelId="{341EAD25-FA87-490E-9D00-6BFD51651F5B}" type="pres">
      <dgm:prSet presAssocID="{16351CB8-D12B-49E5-A243-51382471AF61}" presName="bigChev" presStyleLbl="node1" presStyleIdx="2" presStyleCnt="4" custLinFactNeighborX="-19988" custLinFactNeighborY="-334"/>
      <dgm:spPr/>
      <dgm:t>
        <a:bodyPr/>
        <a:lstStyle/>
        <a:p>
          <a:endParaRPr lang="ru-RU"/>
        </a:p>
      </dgm:t>
    </dgm:pt>
    <dgm:pt modelId="{8CB491BF-C37D-4F33-A9E2-5B4598163EA6}" type="pres">
      <dgm:prSet presAssocID="{1663FE80-1635-487C-9374-C81A5E41FCCD}" presName="parTrans" presStyleCnt="0"/>
      <dgm:spPr/>
    </dgm:pt>
    <dgm:pt modelId="{D4A3C9FA-2510-47F7-A83E-5FAF0AD6CA1B}" type="pres">
      <dgm:prSet presAssocID="{A8ADC04D-226C-4785-8A2E-164BF24EB36F}" presName="node" presStyleLbl="alignAccFollowNode1" presStyleIdx="2" presStyleCnt="4" custScaleX="100347" custScaleY="115084" custLinFactX="74560" custLinFactNeighborX="100000" custLinFactNeighborY="-22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F6DD9A-DB3A-474F-AED3-6B71B6AA8FAC}" type="pres">
      <dgm:prSet presAssocID="{A866FA59-BBAE-498E-A502-49CBAA4AE7AA}" presName="sibTrans" presStyleCnt="0"/>
      <dgm:spPr/>
    </dgm:pt>
    <dgm:pt modelId="{1439B65B-3B1B-43D7-AD79-773CBCD24DA0}" type="pres">
      <dgm:prSet presAssocID="{1397860A-2714-4035-905E-4C93DA8993F2}" presName="node" presStyleLbl="alignAccFollowNode1" presStyleIdx="3" presStyleCnt="4" custScaleX="106650" custScaleY="122760" custLinFactX="-76011" custLinFactNeighborX="-100000" custLinFactNeighborY="7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63F83A-7916-4706-A888-454F7719E58E}" type="pres">
      <dgm:prSet presAssocID="{16351CB8-D12B-49E5-A243-51382471AF61}" presName="vSp" presStyleCnt="0"/>
      <dgm:spPr/>
    </dgm:pt>
    <dgm:pt modelId="{AECD67A5-2772-41BA-90FF-E5C5BB739AA1}" type="pres">
      <dgm:prSet presAssocID="{699F901F-AC6B-494F-BBBB-BB26FA2E8834}" presName="horFlow" presStyleCnt="0"/>
      <dgm:spPr/>
    </dgm:pt>
    <dgm:pt modelId="{9CEDB6DB-4ABD-4FA2-A36B-5803CFF4627E}" type="pres">
      <dgm:prSet presAssocID="{699F901F-AC6B-494F-BBBB-BB26FA2E8834}" presName="bigChev" presStyleLbl="node1" presStyleIdx="3" presStyleCnt="4" custScaleX="85379" custScaleY="63448" custLinFactX="63900" custLinFactNeighborX="100000" custLinFactNeighborY="-7942"/>
      <dgm:spPr/>
      <dgm:t>
        <a:bodyPr/>
        <a:lstStyle/>
        <a:p>
          <a:endParaRPr lang="ru-RU"/>
        </a:p>
      </dgm:t>
    </dgm:pt>
  </dgm:ptLst>
  <dgm:cxnLst>
    <dgm:cxn modelId="{44C7A54E-31B7-42B8-B09D-D13AB4AF969F}" type="presOf" srcId="{8C589A28-1BFC-4A79-AA43-E6C020F79559}" destId="{ECDA33C1-CF16-4618-A18A-FFE22E4DBAC4}" srcOrd="0" destOrd="0" presId="urn:microsoft.com/office/officeart/2005/8/layout/lProcess3"/>
    <dgm:cxn modelId="{14C66D69-CE4B-4A3E-8CCB-44C05866C2BE}" type="presOf" srcId="{699F901F-AC6B-494F-BBBB-BB26FA2E8834}" destId="{9CEDB6DB-4ABD-4FA2-A36B-5803CFF4627E}" srcOrd="0" destOrd="0" presId="urn:microsoft.com/office/officeart/2005/8/layout/lProcess3"/>
    <dgm:cxn modelId="{A7AE0C9B-C52B-4658-B541-CE6E7AF71215}" srcId="{65AB0FEE-974E-47E8-8523-95B3222583BC}" destId="{25FCED46-5FDE-4836-8C60-1380EABDBB7A}" srcOrd="1" destOrd="0" parTransId="{1C93382E-78F3-479B-B470-5A6BAB3E0924}" sibTransId="{A8EF5342-3FC2-4891-BA4A-0E35D06AC119}"/>
    <dgm:cxn modelId="{9A6BC52D-AEC6-4ED1-A885-419C6633BB4E}" srcId="{38C64811-2582-4176-AD62-CA596E0E3998}" destId="{699F901F-AC6B-494F-BBBB-BB26FA2E8834}" srcOrd="3" destOrd="0" parTransId="{E2352B4C-692B-4690-9481-A16870FC4B23}" sibTransId="{D41DC961-2335-4D22-BE8C-654255A120BE}"/>
    <dgm:cxn modelId="{7B75384D-8CE9-4882-9770-11950C301D3B}" type="presOf" srcId="{77602F49-6755-4474-800E-D49840B77771}" destId="{4FBB91A3-07F0-4922-BD45-07BB505C4667}" srcOrd="0" destOrd="0" presId="urn:microsoft.com/office/officeart/2005/8/layout/lProcess3"/>
    <dgm:cxn modelId="{42B3B130-EDBB-42F4-9346-AA5034A04D6C}" type="presOf" srcId="{16351CB8-D12B-49E5-A243-51382471AF61}" destId="{341EAD25-FA87-490E-9D00-6BFD51651F5B}" srcOrd="0" destOrd="0" presId="urn:microsoft.com/office/officeart/2005/8/layout/lProcess3"/>
    <dgm:cxn modelId="{2F27A9E4-9A90-4D1D-9390-0CC26F31DE43}" type="presOf" srcId="{A8ADC04D-226C-4785-8A2E-164BF24EB36F}" destId="{D4A3C9FA-2510-47F7-A83E-5FAF0AD6CA1B}" srcOrd="0" destOrd="0" presId="urn:microsoft.com/office/officeart/2005/8/layout/lProcess3"/>
    <dgm:cxn modelId="{2455C567-C234-4729-9D15-9F8040559BFA}" srcId="{38C64811-2582-4176-AD62-CA596E0E3998}" destId="{65AB0FEE-974E-47E8-8523-95B3222583BC}" srcOrd="1" destOrd="0" parTransId="{C2FA858B-99E9-4EA4-9263-E0C2B178FDFF}" sibTransId="{1D74E99C-0631-4E7C-9A4D-ACD794D9ABD9}"/>
    <dgm:cxn modelId="{DADBE40C-ED07-486D-9DE4-DBAFABF0F141}" type="presOf" srcId="{38C64811-2582-4176-AD62-CA596E0E3998}" destId="{DDBF3987-3010-4CA0-94C6-47AFDF3D5A95}" srcOrd="0" destOrd="0" presId="urn:microsoft.com/office/officeart/2005/8/layout/lProcess3"/>
    <dgm:cxn modelId="{76F350A0-1A33-4EE3-91EA-8B51688FC4C9}" type="presOf" srcId="{25FCED46-5FDE-4836-8C60-1380EABDBB7A}" destId="{E67AC5C8-75FD-4A2F-88D6-F89C20769D68}" srcOrd="0" destOrd="0" presId="urn:microsoft.com/office/officeart/2005/8/layout/lProcess3"/>
    <dgm:cxn modelId="{1CA1C9E6-52B1-4EBB-B01D-D9DCEB77A9F7}" srcId="{16351CB8-D12B-49E5-A243-51382471AF61}" destId="{A8ADC04D-226C-4785-8A2E-164BF24EB36F}" srcOrd="0" destOrd="0" parTransId="{1663FE80-1635-487C-9374-C81A5E41FCCD}" sibTransId="{A866FA59-BBAE-498E-A502-49CBAA4AE7AA}"/>
    <dgm:cxn modelId="{43EA4DB1-D1C7-4488-A18B-380161FC65EE}" srcId="{65AB0FEE-974E-47E8-8523-95B3222583BC}" destId="{77602F49-6755-4474-800E-D49840B77771}" srcOrd="0" destOrd="0" parTransId="{433AE8CA-885C-4307-B50A-E5CA4AE7E330}" sibTransId="{45A68DEE-CAA9-4439-8B42-AD2233EE96C6}"/>
    <dgm:cxn modelId="{13435383-D091-4009-BEDA-527DA13280A0}" srcId="{38C64811-2582-4176-AD62-CA596E0E3998}" destId="{16351CB8-D12B-49E5-A243-51382471AF61}" srcOrd="2" destOrd="0" parTransId="{57E4D131-C20F-4CD7-86BF-79D06252AF6C}" sibTransId="{8060ED56-E873-4C4E-89C2-8BEEB3BDC307}"/>
    <dgm:cxn modelId="{E0A03154-135D-4943-8657-FB4561124A37}" type="presOf" srcId="{1397860A-2714-4035-905E-4C93DA8993F2}" destId="{1439B65B-3B1B-43D7-AD79-773CBCD24DA0}" srcOrd="0" destOrd="0" presId="urn:microsoft.com/office/officeart/2005/8/layout/lProcess3"/>
    <dgm:cxn modelId="{8B838E8B-39AC-43B4-872D-14BA380E3AF6}" srcId="{16351CB8-D12B-49E5-A243-51382471AF61}" destId="{1397860A-2714-4035-905E-4C93DA8993F2}" srcOrd="1" destOrd="0" parTransId="{A0B2D99B-2A5D-4EA3-976F-4263291CCF4B}" sibTransId="{AAC31978-69D5-4581-8ACD-018D9EC06E7C}"/>
    <dgm:cxn modelId="{BAA8E111-2908-4F7E-BF5C-2267407D9EDC}" type="presOf" srcId="{65AB0FEE-974E-47E8-8523-95B3222583BC}" destId="{C3638BAD-74AC-4D14-A2F2-2251CE96B162}" srcOrd="0" destOrd="0" presId="urn:microsoft.com/office/officeart/2005/8/layout/lProcess3"/>
    <dgm:cxn modelId="{9B69B718-34F6-41A4-8EA7-021A5E4E8A1A}" srcId="{38C64811-2582-4176-AD62-CA596E0E3998}" destId="{8C589A28-1BFC-4A79-AA43-E6C020F79559}" srcOrd="0" destOrd="0" parTransId="{2D08A548-A823-4970-90A7-6118EFCF50EB}" sibTransId="{E38A2A71-8754-4BDF-8892-057B67483D2A}"/>
    <dgm:cxn modelId="{C3DF6C0E-D673-407E-8881-CE9E3B42FC42}" type="presParOf" srcId="{DDBF3987-3010-4CA0-94C6-47AFDF3D5A95}" destId="{363581C2-ED98-4B07-AD65-0036FED01485}" srcOrd="0" destOrd="0" presId="urn:microsoft.com/office/officeart/2005/8/layout/lProcess3"/>
    <dgm:cxn modelId="{CA2AABF7-E022-4876-B677-D76D9188BD76}" type="presParOf" srcId="{363581C2-ED98-4B07-AD65-0036FED01485}" destId="{ECDA33C1-CF16-4618-A18A-FFE22E4DBAC4}" srcOrd="0" destOrd="0" presId="urn:microsoft.com/office/officeart/2005/8/layout/lProcess3"/>
    <dgm:cxn modelId="{52F07F47-DFB4-4A25-9675-7D08BF6176AA}" type="presParOf" srcId="{DDBF3987-3010-4CA0-94C6-47AFDF3D5A95}" destId="{D03DAD58-00FD-48C8-BC65-3802FF32ED71}" srcOrd="1" destOrd="0" presId="urn:microsoft.com/office/officeart/2005/8/layout/lProcess3"/>
    <dgm:cxn modelId="{17051654-0ABD-4F9F-96D8-31A3B799D1DF}" type="presParOf" srcId="{DDBF3987-3010-4CA0-94C6-47AFDF3D5A95}" destId="{E1E77BF4-ECC0-45E9-95B6-E862E28E8219}" srcOrd="2" destOrd="0" presId="urn:microsoft.com/office/officeart/2005/8/layout/lProcess3"/>
    <dgm:cxn modelId="{9AB19716-87A6-4D06-97A4-166EF2F040BE}" type="presParOf" srcId="{E1E77BF4-ECC0-45E9-95B6-E862E28E8219}" destId="{C3638BAD-74AC-4D14-A2F2-2251CE96B162}" srcOrd="0" destOrd="0" presId="urn:microsoft.com/office/officeart/2005/8/layout/lProcess3"/>
    <dgm:cxn modelId="{9D8F901D-0F96-4DD5-AE80-64F96BB7896C}" type="presParOf" srcId="{E1E77BF4-ECC0-45E9-95B6-E862E28E8219}" destId="{A4074E68-137E-4647-8077-0A1B47A57E86}" srcOrd="1" destOrd="0" presId="urn:microsoft.com/office/officeart/2005/8/layout/lProcess3"/>
    <dgm:cxn modelId="{1D392599-3022-45F7-8BEE-EADAE5DEA9A0}" type="presParOf" srcId="{E1E77BF4-ECC0-45E9-95B6-E862E28E8219}" destId="{4FBB91A3-07F0-4922-BD45-07BB505C4667}" srcOrd="2" destOrd="0" presId="urn:microsoft.com/office/officeart/2005/8/layout/lProcess3"/>
    <dgm:cxn modelId="{4C023F28-6456-44E9-A62D-7818B2BE2681}" type="presParOf" srcId="{E1E77BF4-ECC0-45E9-95B6-E862E28E8219}" destId="{AF33E5D4-7837-4DA5-9826-EEE6BC42BB6D}" srcOrd="3" destOrd="0" presId="urn:microsoft.com/office/officeart/2005/8/layout/lProcess3"/>
    <dgm:cxn modelId="{7BCBF979-EBD0-4D15-A114-C44D284FEDE1}" type="presParOf" srcId="{E1E77BF4-ECC0-45E9-95B6-E862E28E8219}" destId="{E67AC5C8-75FD-4A2F-88D6-F89C20769D68}" srcOrd="4" destOrd="0" presId="urn:microsoft.com/office/officeart/2005/8/layout/lProcess3"/>
    <dgm:cxn modelId="{43CA9BFF-CCBF-4C64-9DA2-A2A7329614A2}" type="presParOf" srcId="{DDBF3987-3010-4CA0-94C6-47AFDF3D5A95}" destId="{1D170A05-A2CB-4BA8-A402-1F29C4C08571}" srcOrd="3" destOrd="0" presId="urn:microsoft.com/office/officeart/2005/8/layout/lProcess3"/>
    <dgm:cxn modelId="{B67A5677-81BE-48D8-B234-E8DAAD39408F}" type="presParOf" srcId="{DDBF3987-3010-4CA0-94C6-47AFDF3D5A95}" destId="{CDD8FEED-63D4-4FBB-9825-B1D2694E7296}" srcOrd="4" destOrd="0" presId="urn:microsoft.com/office/officeart/2005/8/layout/lProcess3"/>
    <dgm:cxn modelId="{102FD624-E64B-40FC-8904-C84C10BD1F77}" type="presParOf" srcId="{CDD8FEED-63D4-4FBB-9825-B1D2694E7296}" destId="{341EAD25-FA87-490E-9D00-6BFD51651F5B}" srcOrd="0" destOrd="0" presId="urn:microsoft.com/office/officeart/2005/8/layout/lProcess3"/>
    <dgm:cxn modelId="{606AAEE3-8E1D-48BC-B2C5-362E5274605B}" type="presParOf" srcId="{CDD8FEED-63D4-4FBB-9825-B1D2694E7296}" destId="{8CB491BF-C37D-4F33-A9E2-5B4598163EA6}" srcOrd="1" destOrd="0" presId="urn:microsoft.com/office/officeart/2005/8/layout/lProcess3"/>
    <dgm:cxn modelId="{72ABB031-C11B-43C1-B6B8-95488227575B}" type="presParOf" srcId="{CDD8FEED-63D4-4FBB-9825-B1D2694E7296}" destId="{D4A3C9FA-2510-47F7-A83E-5FAF0AD6CA1B}" srcOrd="2" destOrd="0" presId="urn:microsoft.com/office/officeart/2005/8/layout/lProcess3"/>
    <dgm:cxn modelId="{5EC91BE5-9EB7-4EC7-B6E8-F008EC291AEC}" type="presParOf" srcId="{CDD8FEED-63D4-4FBB-9825-B1D2694E7296}" destId="{51F6DD9A-DB3A-474F-AED3-6B71B6AA8FAC}" srcOrd="3" destOrd="0" presId="urn:microsoft.com/office/officeart/2005/8/layout/lProcess3"/>
    <dgm:cxn modelId="{F617DD94-3891-41A6-A7B4-4B901903F413}" type="presParOf" srcId="{CDD8FEED-63D4-4FBB-9825-B1D2694E7296}" destId="{1439B65B-3B1B-43D7-AD79-773CBCD24DA0}" srcOrd="4" destOrd="0" presId="urn:microsoft.com/office/officeart/2005/8/layout/lProcess3"/>
    <dgm:cxn modelId="{5761C588-DA9A-4238-9A68-54CA3D4FF6F9}" type="presParOf" srcId="{DDBF3987-3010-4CA0-94C6-47AFDF3D5A95}" destId="{9563F83A-7916-4706-A888-454F7719E58E}" srcOrd="5" destOrd="0" presId="urn:microsoft.com/office/officeart/2005/8/layout/lProcess3"/>
    <dgm:cxn modelId="{63DB8764-D597-4E6C-86D5-814BD0BFA756}" type="presParOf" srcId="{DDBF3987-3010-4CA0-94C6-47AFDF3D5A95}" destId="{AECD67A5-2772-41BA-90FF-E5C5BB739AA1}" srcOrd="6" destOrd="0" presId="urn:microsoft.com/office/officeart/2005/8/layout/lProcess3"/>
    <dgm:cxn modelId="{E12AA553-A065-407E-816F-539F4A54DCBC}" type="presParOf" srcId="{AECD67A5-2772-41BA-90FF-E5C5BB739AA1}" destId="{9CEDB6DB-4ABD-4FA2-A36B-5803CFF4627E}" srcOrd="0" destOrd="0" presId="urn:microsoft.com/office/officeart/2005/8/layout/lProcess3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83950DE-61B2-4FB7-BA2D-1E5218D803B4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1A3426-34AC-4F24-9025-50D8DE145727}">
      <dgm:prSet phldrT="[Текст]"/>
      <dgm:spPr>
        <a:xfrm>
          <a:off x="2500051" y="0"/>
          <a:ext cx="5996892" cy="5000103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DendaNewLightC"/>
              <a:ea typeface="+mn-ea"/>
              <a:cs typeface="+mn-cs"/>
            </a:rPr>
            <a:t>Академическая неуспеваемость</a:t>
          </a:r>
          <a:endParaRPr lang="ru-RU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DendaNewLightC"/>
            <a:ea typeface="+mn-ea"/>
            <a:cs typeface="+mn-cs"/>
          </a:endParaRPr>
        </a:p>
      </dgm:t>
    </dgm:pt>
    <dgm:pt modelId="{1A7C655D-2555-46FB-BC3A-85FAF78AB6B3}" type="parTrans" cxnId="{2D5255DE-7D72-47AD-9C31-D0EAC6CD0A06}">
      <dgm:prSet/>
      <dgm:spPr/>
      <dgm:t>
        <a:bodyPr/>
        <a:lstStyle/>
        <a:p>
          <a:endParaRPr lang="ru-RU"/>
        </a:p>
      </dgm:t>
    </dgm:pt>
    <dgm:pt modelId="{F71922A9-6E10-4965-B689-7C7B1E4F85F3}" type="sibTrans" cxnId="{2D5255DE-7D72-47AD-9C31-D0EAC6CD0A06}">
      <dgm:prSet/>
      <dgm:spPr/>
      <dgm:t>
        <a:bodyPr/>
        <a:lstStyle/>
        <a:p>
          <a:endParaRPr lang="ru-RU"/>
        </a:p>
      </dgm:t>
    </dgm:pt>
    <dgm:pt modelId="{372CC57A-82E4-40F4-A0BD-CCC7366B5133}">
      <dgm:prSet phldrT="[Текст]" custT="1"/>
      <dgm:spPr>
        <a:xfrm>
          <a:off x="5498497" y="0"/>
          <a:ext cx="2998446" cy="150003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gm:spPr>
      <dgm:t>
        <a:bodyPr/>
        <a:lstStyle/>
        <a:p>
          <a:r>
            <a:rPr lang="ru-RU" sz="16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DendaNewLightC"/>
              <a:ea typeface="+mn-ea"/>
              <a:cs typeface="+mn-cs"/>
            </a:rPr>
            <a:t>Не сдали экзамены по нескольким предметам</a:t>
          </a:r>
          <a:endParaRPr lang="ru-RU" sz="16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DendaNewLightC"/>
            <a:ea typeface="+mn-ea"/>
            <a:cs typeface="+mn-cs"/>
          </a:endParaRPr>
        </a:p>
      </dgm:t>
    </dgm:pt>
    <dgm:pt modelId="{F9300585-F3BC-4C17-9777-77E8717D4B44}" type="parTrans" cxnId="{BCEDEF5E-46CE-4C04-B963-3189E6E3B6B6}">
      <dgm:prSet/>
      <dgm:spPr/>
      <dgm:t>
        <a:bodyPr/>
        <a:lstStyle/>
        <a:p>
          <a:endParaRPr lang="ru-RU"/>
        </a:p>
      </dgm:t>
    </dgm:pt>
    <dgm:pt modelId="{A0B0EC49-4EF0-4018-95E0-4510E5982E04}" type="sibTrans" cxnId="{BCEDEF5E-46CE-4C04-B963-3189E6E3B6B6}">
      <dgm:prSet/>
      <dgm:spPr/>
      <dgm:t>
        <a:bodyPr/>
        <a:lstStyle/>
        <a:p>
          <a:endParaRPr lang="ru-RU"/>
        </a:p>
      </dgm:t>
    </dgm:pt>
    <dgm:pt modelId="{4C1A2EAA-8A3D-401E-9D91-23905E566900}">
      <dgm:prSet phldrT="[Текст]" custT="1"/>
      <dgm:spPr>
        <a:xfrm>
          <a:off x="5498497" y="0"/>
          <a:ext cx="2998446" cy="150003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gm:spPr>
      <dgm:t>
        <a:bodyPr/>
        <a:lstStyle/>
        <a:p>
          <a:r>
            <a:rPr lang="ru-RU" sz="16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DendaNewLightC"/>
              <a:ea typeface="+mn-ea"/>
              <a:cs typeface="+mn-cs"/>
            </a:rPr>
            <a:t>Не смогли пересдать предмет в установленные сроки</a:t>
          </a:r>
          <a:endParaRPr lang="ru-RU" sz="16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DendaNewLightC"/>
            <a:ea typeface="+mn-ea"/>
            <a:cs typeface="+mn-cs"/>
          </a:endParaRPr>
        </a:p>
      </dgm:t>
    </dgm:pt>
    <dgm:pt modelId="{E42B99DD-6A88-433A-A03D-A7239C9B0130}" type="parTrans" cxnId="{B1D90591-61D0-4A83-A0B6-6B56EF2F2D42}">
      <dgm:prSet/>
      <dgm:spPr/>
      <dgm:t>
        <a:bodyPr/>
        <a:lstStyle/>
        <a:p>
          <a:endParaRPr lang="ru-RU"/>
        </a:p>
      </dgm:t>
    </dgm:pt>
    <dgm:pt modelId="{52811923-6161-460B-A93A-65C00B19E27C}" type="sibTrans" cxnId="{B1D90591-61D0-4A83-A0B6-6B56EF2F2D42}">
      <dgm:prSet/>
      <dgm:spPr/>
      <dgm:t>
        <a:bodyPr/>
        <a:lstStyle/>
        <a:p>
          <a:endParaRPr lang="ru-RU"/>
        </a:p>
      </dgm:t>
    </dgm:pt>
    <dgm:pt modelId="{E7B53BE9-ED7A-43DA-9C52-9C17D0091333}">
      <dgm:prSet phldrT="[Текст]"/>
      <dgm:spPr>
        <a:xfrm>
          <a:off x="2500051" y="3000063"/>
          <a:ext cx="5996892" cy="1500029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DendaNewLightC"/>
              <a:ea typeface="+mn-ea"/>
              <a:cs typeface="+mn-cs"/>
            </a:rPr>
            <a:t>Другое</a:t>
          </a:r>
          <a:endParaRPr lang="ru-RU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DendaNewLightC"/>
            <a:ea typeface="+mn-ea"/>
            <a:cs typeface="+mn-cs"/>
          </a:endParaRPr>
        </a:p>
      </dgm:t>
    </dgm:pt>
    <dgm:pt modelId="{0352A98F-79AF-4FEA-AF00-C240CDF7CD19}" type="parTrans" cxnId="{9BC2EF55-B9E7-488A-9871-0202B581D3BA}">
      <dgm:prSet/>
      <dgm:spPr/>
      <dgm:t>
        <a:bodyPr/>
        <a:lstStyle/>
        <a:p>
          <a:endParaRPr lang="ru-RU"/>
        </a:p>
      </dgm:t>
    </dgm:pt>
    <dgm:pt modelId="{1DA60162-E0F9-453F-A91C-C4558DC78A6D}" type="sibTrans" cxnId="{9BC2EF55-B9E7-488A-9871-0202B581D3BA}">
      <dgm:prSet/>
      <dgm:spPr/>
      <dgm:t>
        <a:bodyPr/>
        <a:lstStyle/>
        <a:p>
          <a:endParaRPr lang="ru-RU"/>
        </a:p>
      </dgm:t>
    </dgm:pt>
    <dgm:pt modelId="{0DD0AB84-0F12-4B70-A439-2B960F9BF2B0}">
      <dgm:prSet phldrT="[Текст]"/>
      <dgm:spPr>
        <a:xfrm>
          <a:off x="5498497" y="3000063"/>
          <a:ext cx="2998446" cy="150002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gm:spPr>
      <dgm:t>
        <a:bodyPr/>
        <a:lstStyle/>
        <a:p>
          <a:r>
            <a:rPr lang="ru-RU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DendaNewLightC"/>
              <a:ea typeface="+mn-ea"/>
              <a:cs typeface="+mn-cs"/>
            </a:rPr>
            <a:t>По собственному желанию</a:t>
          </a:r>
          <a:endParaRPr lang="ru-RU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DendaNewLightC"/>
            <a:ea typeface="+mn-ea"/>
            <a:cs typeface="+mn-cs"/>
          </a:endParaRPr>
        </a:p>
      </dgm:t>
    </dgm:pt>
    <dgm:pt modelId="{8C0D07F2-045E-4B5E-84D1-72DE21A20AE8}" type="parTrans" cxnId="{059C85F6-2778-48E2-845F-797EBFCB3B70}">
      <dgm:prSet/>
      <dgm:spPr/>
      <dgm:t>
        <a:bodyPr/>
        <a:lstStyle/>
        <a:p>
          <a:endParaRPr lang="ru-RU"/>
        </a:p>
      </dgm:t>
    </dgm:pt>
    <dgm:pt modelId="{C60E45A8-4F14-44D5-A4D9-50A421370DC2}" type="sibTrans" cxnId="{059C85F6-2778-48E2-845F-797EBFCB3B70}">
      <dgm:prSet/>
      <dgm:spPr/>
      <dgm:t>
        <a:bodyPr/>
        <a:lstStyle/>
        <a:p>
          <a:endParaRPr lang="ru-RU"/>
        </a:p>
      </dgm:t>
    </dgm:pt>
    <dgm:pt modelId="{7CC5D200-7232-4972-A91A-5957B0F0C5B7}">
      <dgm:prSet phldrT="[Текст]" custT="1"/>
      <dgm:spPr>
        <a:xfrm>
          <a:off x="5498497" y="1500034"/>
          <a:ext cx="2998446" cy="150002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gm:spPr>
      <dgm:t>
        <a:bodyPr anchor="ctr"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spc="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DendaNewLightC"/>
              <a:ea typeface="+mn-ea"/>
              <a:cs typeface="+mn-cs"/>
            </a:rPr>
            <a:t> Нарушение условий договора на обучение (например, отсутствие медицинской  страховки)</a:t>
          </a:r>
          <a:endParaRPr lang="ru-RU" sz="1600" spc="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DendaNewLightC"/>
            <a:ea typeface="+mn-ea"/>
            <a:cs typeface="+mn-cs"/>
          </a:endParaRPr>
        </a:p>
      </dgm:t>
    </dgm:pt>
    <dgm:pt modelId="{3C20C28F-CCFC-41E6-9080-1735BFD1FB1C}" type="parTrans" cxnId="{6CCC0E28-ECBF-4655-A190-2FC424B71C12}">
      <dgm:prSet/>
      <dgm:spPr/>
      <dgm:t>
        <a:bodyPr/>
        <a:lstStyle/>
        <a:p>
          <a:endParaRPr lang="ru-RU"/>
        </a:p>
      </dgm:t>
    </dgm:pt>
    <dgm:pt modelId="{F538A24B-F6D5-4D95-996D-5ACC63755584}" type="sibTrans" cxnId="{6CCC0E28-ECBF-4655-A190-2FC424B71C12}">
      <dgm:prSet/>
      <dgm:spPr/>
      <dgm:t>
        <a:bodyPr/>
        <a:lstStyle/>
        <a:p>
          <a:endParaRPr lang="ru-RU"/>
        </a:p>
      </dgm:t>
    </dgm:pt>
    <dgm:pt modelId="{B60839E9-7BEA-498B-AD09-5DB39FACD1D9}">
      <dgm:prSet phldrT="[Текст]"/>
      <dgm:spPr>
        <a:xfrm>
          <a:off x="5498497" y="3000063"/>
          <a:ext cx="2998446" cy="150002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gm:spPr>
      <dgm:t>
        <a:bodyPr/>
        <a:lstStyle/>
        <a:p>
          <a:r>
            <a:rPr lang="ru-RU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DendaNewLightC"/>
              <a:ea typeface="+mn-ea"/>
              <a:cs typeface="+mn-cs"/>
            </a:rPr>
            <a:t>По состоянию здоровья</a:t>
          </a:r>
          <a:endParaRPr lang="ru-RU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DendaNewLightC"/>
            <a:ea typeface="+mn-ea"/>
            <a:cs typeface="+mn-cs"/>
          </a:endParaRPr>
        </a:p>
      </dgm:t>
    </dgm:pt>
    <dgm:pt modelId="{7BD1E905-59D7-48F3-8F93-B61E423AB436}" type="parTrans" cxnId="{4B4A01FC-CC5D-4FE6-86B6-9854C1391D7C}">
      <dgm:prSet/>
      <dgm:spPr/>
      <dgm:t>
        <a:bodyPr/>
        <a:lstStyle/>
        <a:p>
          <a:endParaRPr lang="ru-RU"/>
        </a:p>
      </dgm:t>
    </dgm:pt>
    <dgm:pt modelId="{8C88A37B-70E1-400E-BB93-F7F3EB76A448}" type="sibTrans" cxnId="{4B4A01FC-CC5D-4FE6-86B6-9854C1391D7C}">
      <dgm:prSet/>
      <dgm:spPr/>
      <dgm:t>
        <a:bodyPr/>
        <a:lstStyle/>
        <a:p>
          <a:endParaRPr lang="ru-RU"/>
        </a:p>
      </dgm:t>
    </dgm:pt>
    <dgm:pt modelId="{BD79FC2D-EE2B-49E4-A071-9577DCBC4539}">
      <dgm:prSet phldrT="[Текст]"/>
      <dgm:spPr>
        <a:xfrm>
          <a:off x="5498497" y="3000063"/>
          <a:ext cx="2998446" cy="150002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gm:spPr>
      <dgm:t>
        <a:bodyPr/>
        <a:lstStyle/>
        <a:p>
          <a:r>
            <a:rPr lang="ru-RU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DendaNewLightC"/>
              <a:ea typeface="+mn-ea"/>
              <a:cs typeface="+mn-cs"/>
            </a:rPr>
            <a:t>Нарушение дисциплины</a:t>
          </a:r>
          <a:endParaRPr lang="ru-RU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DendaNewLightC"/>
            <a:ea typeface="+mn-ea"/>
            <a:cs typeface="+mn-cs"/>
          </a:endParaRPr>
        </a:p>
      </dgm:t>
    </dgm:pt>
    <dgm:pt modelId="{E9720337-FB48-4F84-A9DF-6E07506D2780}" type="parTrans" cxnId="{D0519A09-95C4-4745-90D2-FB92FF8D988B}">
      <dgm:prSet/>
      <dgm:spPr/>
      <dgm:t>
        <a:bodyPr/>
        <a:lstStyle/>
        <a:p>
          <a:endParaRPr lang="ru-RU"/>
        </a:p>
      </dgm:t>
    </dgm:pt>
    <dgm:pt modelId="{0D6FF0D4-D193-4D87-BA40-B458781BF6F8}" type="sibTrans" cxnId="{D0519A09-95C4-4745-90D2-FB92FF8D988B}">
      <dgm:prSet/>
      <dgm:spPr/>
      <dgm:t>
        <a:bodyPr/>
        <a:lstStyle/>
        <a:p>
          <a:endParaRPr lang="ru-RU"/>
        </a:p>
      </dgm:t>
    </dgm:pt>
    <dgm:pt modelId="{2DA9B8C1-180B-47AF-AF66-9992FAA94101}">
      <dgm:prSet phldrT="[Текст]" custT="1"/>
      <dgm:spPr>
        <a:xfrm>
          <a:off x="5498497" y="1500034"/>
          <a:ext cx="2998446" cy="150002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gm:spPr>
      <dgm:t>
        <a:bodyPr anchor="ctr"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spc="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DendaNewLightC"/>
              <a:ea typeface="+mn-ea"/>
              <a:cs typeface="+mn-cs"/>
            </a:rPr>
            <a:t> Неоплата общежития</a:t>
          </a:r>
          <a:endParaRPr lang="ru-RU" sz="1600" spc="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DendaNewLightC"/>
            <a:ea typeface="+mn-ea"/>
            <a:cs typeface="+mn-cs"/>
          </a:endParaRPr>
        </a:p>
      </dgm:t>
    </dgm:pt>
    <dgm:pt modelId="{7D648F17-413E-4055-932E-A643B66C4473}" type="parTrans" cxnId="{5B960B9A-9C4B-4CC3-81E0-6318E15C8A1E}">
      <dgm:prSet/>
      <dgm:spPr/>
      <dgm:t>
        <a:bodyPr/>
        <a:lstStyle/>
        <a:p>
          <a:endParaRPr lang="ru-RU"/>
        </a:p>
      </dgm:t>
    </dgm:pt>
    <dgm:pt modelId="{2B77F6C5-BA2B-4EB5-AFB2-9BCAD3E9AB42}" type="sibTrans" cxnId="{5B960B9A-9C4B-4CC3-81E0-6318E15C8A1E}">
      <dgm:prSet/>
      <dgm:spPr/>
      <dgm:t>
        <a:bodyPr/>
        <a:lstStyle/>
        <a:p>
          <a:endParaRPr lang="ru-RU"/>
        </a:p>
      </dgm:t>
    </dgm:pt>
    <dgm:pt modelId="{477AF49F-3806-40CE-8D52-102C913282BC}">
      <dgm:prSet phldrT="[Текст]"/>
      <dgm:spPr>
        <a:xfrm>
          <a:off x="5498497" y="3000063"/>
          <a:ext cx="2998446" cy="150002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gm:spPr>
      <dgm:t>
        <a:bodyPr/>
        <a:lstStyle/>
        <a:p>
          <a:r>
            <a:rPr lang="ru-RU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DendaNewLightC"/>
              <a:ea typeface="+mn-ea"/>
              <a:cs typeface="+mn-cs"/>
            </a:rPr>
            <a:t>Совершение преступления</a:t>
          </a:r>
          <a:endParaRPr lang="ru-RU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DendaNewLightC"/>
            <a:ea typeface="+mn-ea"/>
            <a:cs typeface="+mn-cs"/>
          </a:endParaRPr>
        </a:p>
      </dgm:t>
    </dgm:pt>
    <dgm:pt modelId="{7633D925-5F90-4C77-85FB-D6E4D81A1C9E}" type="parTrans" cxnId="{F812FB48-F3B8-4190-9329-4E9EFF296A25}">
      <dgm:prSet/>
      <dgm:spPr/>
      <dgm:t>
        <a:bodyPr/>
        <a:lstStyle/>
        <a:p>
          <a:endParaRPr lang="ru-RU"/>
        </a:p>
      </dgm:t>
    </dgm:pt>
    <dgm:pt modelId="{AA9337EC-A436-4A6D-9D4F-2F65C457D5F9}" type="sibTrans" cxnId="{F812FB48-F3B8-4190-9329-4E9EFF296A25}">
      <dgm:prSet/>
      <dgm:spPr/>
      <dgm:t>
        <a:bodyPr/>
        <a:lstStyle/>
        <a:p>
          <a:endParaRPr lang="ru-RU"/>
        </a:p>
      </dgm:t>
    </dgm:pt>
    <dgm:pt modelId="{D41D0787-CC77-4AA2-8215-414516899385}">
      <dgm:prSet/>
      <dgm:spPr>
        <a:xfrm>
          <a:off x="2500051" y="1515537"/>
          <a:ext cx="5996892" cy="3250064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DendaNewLightC"/>
              <a:ea typeface="+mn-ea"/>
              <a:cs typeface="+mn-cs"/>
            </a:rPr>
            <a:t>Невыполнение условий договора</a:t>
          </a:r>
        </a:p>
      </dgm:t>
    </dgm:pt>
    <dgm:pt modelId="{EBB4F044-EF8D-46DC-A934-11126C6DB3D6}" type="parTrans" cxnId="{CBDDB450-E26B-4940-B392-0B3C7000D7FE}">
      <dgm:prSet/>
      <dgm:spPr/>
      <dgm:t>
        <a:bodyPr/>
        <a:lstStyle/>
        <a:p>
          <a:endParaRPr lang="ru-RU"/>
        </a:p>
      </dgm:t>
    </dgm:pt>
    <dgm:pt modelId="{D6D5395A-18D9-4DBD-A0AC-D8A73EAB6BFC}" type="sibTrans" cxnId="{CBDDB450-E26B-4940-B392-0B3C7000D7FE}">
      <dgm:prSet/>
      <dgm:spPr/>
      <dgm:t>
        <a:bodyPr/>
        <a:lstStyle/>
        <a:p>
          <a:endParaRPr lang="ru-RU"/>
        </a:p>
      </dgm:t>
    </dgm:pt>
    <dgm:pt modelId="{42F0ADA5-5521-466F-95A1-3FB26CE295ED}">
      <dgm:prSet custT="1"/>
      <dgm:spPr>
        <a:xfrm>
          <a:off x="5498497" y="1500034"/>
          <a:ext cx="2998446" cy="150002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gm:spPr>
      <dgm:t>
        <a:bodyPr/>
        <a:lstStyle/>
        <a:p>
          <a:pPr algn="l"/>
          <a:r>
            <a:rPr lang="ru-RU" sz="1200" spc="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DendaNewLightC"/>
              <a:ea typeface="+mn-ea"/>
              <a:cs typeface="+mn-cs"/>
            </a:rPr>
            <a:t> </a:t>
          </a:r>
          <a:r>
            <a:rPr lang="ru-RU" sz="1600" spc="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DendaNewLightC"/>
              <a:ea typeface="+mn-ea"/>
              <a:cs typeface="+mn-cs"/>
            </a:rPr>
            <a:t>Неоплата обучения</a:t>
          </a:r>
          <a:endParaRPr lang="ru-RU" dirty="0" smtClean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DendaNewLightC"/>
            <a:ea typeface="+mn-ea"/>
            <a:cs typeface="+mn-cs"/>
          </a:endParaRPr>
        </a:p>
      </dgm:t>
    </dgm:pt>
    <dgm:pt modelId="{43B6B89E-E0B6-49BE-B02A-9995E23954E0}" type="parTrans" cxnId="{1FE091A5-1158-406E-975C-39E7AA046A74}">
      <dgm:prSet/>
      <dgm:spPr/>
      <dgm:t>
        <a:bodyPr/>
        <a:lstStyle/>
        <a:p>
          <a:endParaRPr lang="ru-RU"/>
        </a:p>
      </dgm:t>
    </dgm:pt>
    <dgm:pt modelId="{9BB88C2B-8CDC-450C-8848-0AB53F436AB7}" type="sibTrans" cxnId="{1FE091A5-1158-406E-975C-39E7AA046A74}">
      <dgm:prSet/>
      <dgm:spPr/>
      <dgm:t>
        <a:bodyPr/>
        <a:lstStyle/>
        <a:p>
          <a:endParaRPr lang="ru-RU"/>
        </a:p>
      </dgm:t>
    </dgm:pt>
    <dgm:pt modelId="{D983DBFE-A27F-490E-8E9A-0EEA91EC77E5}" type="pres">
      <dgm:prSet presAssocID="{B83950DE-61B2-4FB7-BA2D-1E5218D803B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51CA42-F3FD-4A40-AB28-5469123C49C1}" type="pres">
      <dgm:prSet presAssocID="{681A3426-34AC-4F24-9025-50D8DE145727}" presName="circle1" presStyleLbl="node1" presStyleIdx="0" presStyleCnt="3" custLinFactNeighborY="351"/>
      <dgm:spPr>
        <a:xfrm>
          <a:off x="0" y="17550"/>
          <a:ext cx="5000103" cy="5000103"/>
        </a:xfrm>
        <a:prstGeom prst="pie">
          <a:avLst>
            <a:gd name="adj1" fmla="val 5400000"/>
            <a:gd name="adj2" fmla="val 16200000"/>
          </a:avLst>
        </a:prstGeom>
        <a:solidFill>
          <a:srgbClr val="1F497D">
            <a:lumMod val="75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8FD778C4-FCE8-425E-AEC2-C11B2AC1D893}" type="pres">
      <dgm:prSet presAssocID="{681A3426-34AC-4F24-9025-50D8DE145727}" presName="space" presStyleCnt="0"/>
      <dgm:spPr/>
    </dgm:pt>
    <dgm:pt modelId="{C5190F1E-063F-400D-B38E-9984EA645ACF}" type="pres">
      <dgm:prSet presAssocID="{681A3426-34AC-4F24-9025-50D8DE145727}" presName="rect1" presStyleLbl="alignAcc1" presStyleIdx="0" presStyleCnt="3"/>
      <dgm:spPr/>
      <dgm:t>
        <a:bodyPr/>
        <a:lstStyle/>
        <a:p>
          <a:endParaRPr lang="ru-RU"/>
        </a:p>
      </dgm:t>
    </dgm:pt>
    <dgm:pt modelId="{E406A2D8-71AA-4F3F-9A47-331304FAD619}" type="pres">
      <dgm:prSet presAssocID="{D41D0787-CC77-4AA2-8215-414516899385}" presName="vertSpace2" presStyleLbl="node1" presStyleIdx="0" presStyleCnt="3"/>
      <dgm:spPr/>
    </dgm:pt>
    <dgm:pt modelId="{C6FF3C21-4887-49B9-9945-07C798338E30}" type="pres">
      <dgm:prSet presAssocID="{D41D0787-CC77-4AA2-8215-414516899385}" presName="circle2" presStyleLbl="node1" presStyleIdx="1" presStyleCnt="3"/>
      <dgm:spPr>
        <a:xfrm>
          <a:off x="875019" y="1500034"/>
          <a:ext cx="3250064" cy="3250064"/>
        </a:xfrm>
        <a:prstGeom prst="pie">
          <a:avLst>
            <a:gd name="adj1" fmla="val 5400000"/>
            <a:gd name="adj2" fmla="val 1620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7441367B-3C06-4ABA-81D5-097442CA813F}" type="pres">
      <dgm:prSet presAssocID="{D41D0787-CC77-4AA2-8215-414516899385}" presName="rect2" presStyleLbl="alignAcc1" presStyleIdx="1" presStyleCnt="3" custLinFactNeighborX="1538" custLinFactNeighborY="477"/>
      <dgm:spPr/>
      <dgm:t>
        <a:bodyPr/>
        <a:lstStyle/>
        <a:p>
          <a:endParaRPr lang="ru-RU"/>
        </a:p>
      </dgm:t>
    </dgm:pt>
    <dgm:pt modelId="{13D3F3F3-2F6A-4F93-80DD-0E481DD272D7}" type="pres">
      <dgm:prSet presAssocID="{E7B53BE9-ED7A-43DA-9C52-9C17D0091333}" presName="vertSpace3" presStyleLbl="node1" presStyleIdx="1" presStyleCnt="3"/>
      <dgm:spPr/>
    </dgm:pt>
    <dgm:pt modelId="{2DB6F616-8EC0-4BD9-9120-46B4137F2EE4}" type="pres">
      <dgm:prSet presAssocID="{E7B53BE9-ED7A-43DA-9C52-9C17D0091333}" presName="circle3" presStyleLbl="node1" presStyleIdx="2" presStyleCnt="3"/>
      <dgm:spPr>
        <a:xfrm>
          <a:off x="1750037" y="3000063"/>
          <a:ext cx="1500029" cy="1500029"/>
        </a:xfrm>
        <a:prstGeom prst="pie">
          <a:avLst>
            <a:gd name="adj1" fmla="val 5400000"/>
            <a:gd name="adj2" fmla="val 1620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36657DD8-E423-4564-95FE-DA8A22FE9DAB}" type="pres">
      <dgm:prSet presAssocID="{E7B53BE9-ED7A-43DA-9C52-9C17D0091333}" presName="rect3" presStyleLbl="alignAcc1" presStyleIdx="2" presStyleCnt="3"/>
      <dgm:spPr/>
      <dgm:t>
        <a:bodyPr/>
        <a:lstStyle/>
        <a:p>
          <a:endParaRPr lang="ru-RU"/>
        </a:p>
      </dgm:t>
    </dgm:pt>
    <dgm:pt modelId="{0BC7CFBB-587E-4D59-B636-9165A573A853}" type="pres">
      <dgm:prSet presAssocID="{681A3426-34AC-4F24-9025-50D8DE145727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F24C51-D478-4037-800F-A6081136F891}" type="pres">
      <dgm:prSet presAssocID="{681A3426-34AC-4F24-9025-50D8DE145727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78289D-116A-4E5B-93A1-3B41F7F4DFA4}" type="pres">
      <dgm:prSet presAssocID="{D41D0787-CC77-4AA2-8215-414516899385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33C50C-7432-4EF2-B7BA-24531CC034F0}" type="pres">
      <dgm:prSet presAssocID="{D41D0787-CC77-4AA2-8215-414516899385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D2F5C7-68EF-4C7F-9443-D65FE3CEB177}" type="pres">
      <dgm:prSet presAssocID="{E7B53BE9-ED7A-43DA-9C52-9C17D0091333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03225F-570E-4114-A0D4-D08109858B5F}" type="pres">
      <dgm:prSet presAssocID="{E7B53BE9-ED7A-43DA-9C52-9C17D0091333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4D6CEE-618E-4E13-9510-2A2DC9F45757}" type="presOf" srcId="{2DA9B8C1-180B-47AF-AF66-9992FAA94101}" destId="{6533C50C-7432-4EF2-B7BA-24531CC034F0}" srcOrd="0" destOrd="1" presId="urn:microsoft.com/office/officeart/2005/8/layout/target3"/>
    <dgm:cxn modelId="{E1BACEBF-117B-4549-BD14-21BAB0EA3584}" type="presOf" srcId="{B83950DE-61B2-4FB7-BA2D-1E5218D803B4}" destId="{D983DBFE-A27F-490E-8E9A-0EEA91EC77E5}" srcOrd="0" destOrd="0" presId="urn:microsoft.com/office/officeart/2005/8/layout/target3"/>
    <dgm:cxn modelId="{F8F5729A-357B-4E0C-AB99-7B680AB3A4D4}" type="presOf" srcId="{681A3426-34AC-4F24-9025-50D8DE145727}" destId="{0BC7CFBB-587E-4D59-B636-9165A573A853}" srcOrd="1" destOrd="0" presId="urn:microsoft.com/office/officeart/2005/8/layout/target3"/>
    <dgm:cxn modelId="{665D898E-9523-476D-B8FD-0D7135E7B6C8}" type="presOf" srcId="{D41D0787-CC77-4AA2-8215-414516899385}" destId="{FF78289D-116A-4E5B-93A1-3B41F7F4DFA4}" srcOrd="1" destOrd="0" presId="urn:microsoft.com/office/officeart/2005/8/layout/target3"/>
    <dgm:cxn modelId="{F1CFD68E-647B-40A4-9B61-A0060831CB7D}" type="presOf" srcId="{BD79FC2D-EE2B-49E4-A071-9577DCBC4539}" destId="{1203225F-570E-4114-A0D4-D08109858B5F}" srcOrd="0" destOrd="2" presId="urn:microsoft.com/office/officeart/2005/8/layout/target3"/>
    <dgm:cxn modelId="{9B8F325C-B732-4DC5-9DFB-A461FE694A63}" type="presOf" srcId="{E7B53BE9-ED7A-43DA-9C52-9C17D0091333}" destId="{36657DD8-E423-4564-95FE-DA8A22FE9DAB}" srcOrd="0" destOrd="0" presId="urn:microsoft.com/office/officeart/2005/8/layout/target3"/>
    <dgm:cxn modelId="{CBDDB450-E26B-4940-B392-0B3C7000D7FE}" srcId="{B83950DE-61B2-4FB7-BA2D-1E5218D803B4}" destId="{D41D0787-CC77-4AA2-8215-414516899385}" srcOrd="1" destOrd="0" parTransId="{EBB4F044-EF8D-46DC-A934-11126C6DB3D6}" sibTransId="{D6D5395A-18D9-4DBD-A0AC-D8A73EAB6BFC}"/>
    <dgm:cxn modelId="{03EB4A0A-6E69-40E1-937E-560D4779C5D7}" type="presOf" srcId="{D41D0787-CC77-4AA2-8215-414516899385}" destId="{7441367B-3C06-4ABA-81D5-097442CA813F}" srcOrd="0" destOrd="0" presId="urn:microsoft.com/office/officeart/2005/8/layout/target3"/>
    <dgm:cxn modelId="{F812FB48-F3B8-4190-9329-4E9EFF296A25}" srcId="{E7B53BE9-ED7A-43DA-9C52-9C17D0091333}" destId="{477AF49F-3806-40CE-8D52-102C913282BC}" srcOrd="3" destOrd="0" parTransId="{7633D925-5F90-4C77-85FB-D6E4D81A1C9E}" sibTransId="{AA9337EC-A436-4A6D-9D4F-2F65C457D5F9}"/>
    <dgm:cxn modelId="{5B960B9A-9C4B-4CC3-81E0-6318E15C8A1E}" srcId="{D41D0787-CC77-4AA2-8215-414516899385}" destId="{2DA9B8C1-180B-47AF-AF66-9992FAA94101}" srcOrd="1" destOrd="0" parTransId="{7D648F17-413E-4055-932E-A643B66C4473}" sibTransId="{2B77F6C5-BA2B-4EB5-AFB2-9BCAD3E9AB42}"/>
    <dgm:cxn modelId="{4B4A01FC-CC5D-4FE6-86B6-9854C1391D7C}" srcId="{E7B53BE9-ED7A-43DA-9C52-9C17D0091333}" destId="{B60839E9-7BEA-498B-AD09-5DB39FACD1D9}" srcOrd="1" destOrd="0" parTransId="{7BD1E905-59D7-48F3-8F93-B61E423AB436}" sibTransId="{8C88A37B-70E1-400E-BB93-F7F3EB76A448}"/>
    <dgm:cxn modelId="{76D7C538-DF18-4422-A6C9-926D96371D23}" type="presOf" srcId="{477AF49F-3806-40CE-8D52-102C913282BC}" destId="{1203225F-570E-4114-A0D4-D08109858B5F}" srcOrd="0" destOrd="3" presId="urn:microsoft.com/office/officeart/2005/8/layout/target3"/>
    <dgm:cxn modelId="{BCEDEF5E-46CE-4C04-B963-3189E6E3B6B6}" srcId="{681A3426-34AC-4F24-9025-50D8DE145727}" destId="{372CC57A-82E4-40F4-A0BD-CCC7366B5133}" srcOrd="0" destOrd="0" parTransId="{F9300585-F3BC-4C17-9777-77E8717D4B44}" sibTransId="{A0B0EC49-4EF0-4018-95E0-4510E5982E04}"/>
    <dgm:cxn modelId="{D9E13961-DBF2-4BF7-9F3C-6E86F930AAB3}" type="presOf" srcId="{0DD0AB84-0F12-4B70-A439-2B960F9BF2B0}" destId="{1203225F-570E-4114-A0D4-D08109858B5F}" srcOrd="0" destOrd="0" presId="urn:microsoft.com/office/officeart/2005/8/layout/target3"/>
    <dgm:cxn modelId="{3E48BAEE-3B2C-4981-9FB9-F65D4B5D1DF3}" type="presOf" srcId="{681A3426-34AC-4F24-9025-50D8DE145727}" destId="{C5190F1E-063F-400D-B38E-9984EA645ACF}" srcOrd="0" destOrd="0" presId="urn:microsoft.com/office/officeart/2005/8/layout/target3"/>
    <dgm:cxn modelId="{059C85F6-2778-48E2-845F-797EBFCB3B70}" srcId="{E7B53BE9-ED7A-43DA-9C52-9C17D0091333}" destId="{0DD0AB84-0F12-4B70-A439-2B960F9BF2B0}" srcOrd="0" destOrd="0" parTransId="{8C0D07F2-045E-4B5E-84D1-72DE21A20AE8}" sibTransId="{C60E45A8-4F14-44D5-A4D9-50A421370DC2}"/>
    <dgm:cxn modelId="{D0519A09-95C4-4745-90D2-FB92FF8D988B}" srcId="{E7B53BE9-ED7A-43DA-9C52-9C17D0091333}" destId="{BD79FC2D-EE2B-49E4-A071-9577DCBC4539}" srcOrd="2" destOrd="0" parTransId="{E9720337-FB48-4F84-A9DF-6E07506D2780}" sibTransId="{0D6FF0D4-D193-4D87-BA40-B458781BF6F8}"/>
    <dgm:cxn modelId="{9BC2EF55-B9E7-488A-9871-0202B581D3BA}" srcId="{B83950DE-61B2-4FB7-BA2D-1E5218D803B4}" destId="{E7B53BE9-ED7A-43DA-9C52-9C17D0091333}" srcOrd="2" destOrd="0" parTransId="{0352A98F-79AF-4FEA-AF00-C240CDF7CD19}" sibTransId="{1DA60162-E0F9-453F-A91C-C4558DC78A6D}"/>
    <dgm:cxn modelId="{B1D90591-61D0-4A83-A0B6-6B56EF2F2D42}" srcId="{681A3426-34AC-4F24-9025-50D8DE145727}" destId="{4C1A2EAA-8A3D-401E-9D91-23905E566900}" srcOrd="1" destOrd="0" parTransId="{E42B99DD-6A88-433A-A03D-A7239C9B0130}" sibTransId="{52811923-6161-460B-A93A-65C00B19E27C}"/>
    <dgm:cxn modelId="{2D5255DE-7D72-47AD-9C31-D0EAC6CD0A06}" srcId="{B83950DE-61B2-4FB7-BA2D-1E5218D803B4}" destId="{681A3426-34AC-4F24-9025-50D8DE145727}" srcOrd="0" destOrd="0" parTransId="{1A7C655D-2555-46FB-BC3A-85FAF78AB6B3}" sibTransId="{F71922A9-6E10-4965-B689-7C7B1E4F85F3}"/>
    <dgm:cxn modelId="{BD0852F5-F993-4BE0-AD8E-53BC2D120EF7}" type="presOf" srcId="{B60839E9-7BEA-498B-AD09-5DB39FACD1D9}" destId="{1203225F-570E-4114-A0D4-D08109858B5F}" srcOrd="0" destOrd="1" presId="urn:microsoft.com/office/officeart/2005/8/layout/target3"/>
    <dgm:cxn modelId="{01462578-02A9-48E2-B02C-5C28F3D6228A}" type="presOf" srcId="{4C1A2EAA-8A3D-401E-9D91-23905E566900}" destId="{F6F24C51-D478-4037-800F-A6081136F891}" srcOrd="0" destOrd="1" presId="urn:microsoft.com/office/officeart/2005/8/layout/target3"/>
    <dgm:cxn modelId="{6CCC0E28-ECBF-4655-A190-2FC424B71C12}" srcId="{D41D0787-CC77-4AA2-8215-414516899385}" destId="{7CC5D200-7232-4972-A91A-5957B0F0C5B7}" srcOrd="2" destOrd="0" parTransId="{3C20C28F-CCFC-41E6-9080-1735BFD1FB1C}" sibTransId="{F538A24B-F6D5-4D95-996D-5ACC63755584}"/>
    <dgm:cxn modelId="{A38680B5-E30A-44C1-939C-536D2FBAB9C6}" type="presOf" srcId="{7CC5D200-7232-4972-A91A-5957B0F0C5B7}" destId="{6533C50C-7432-4EF2-B7BA-24531CC034F0}" srcOrd="0" destOrd="2" presId="urn:microsoft.com/office/officeart/2005/8/layout/target3"/>
    <dgm:cxn modelId="{4DAB1D56-7167-4997-8DB1-12A61A8623CF}" type="presOf" srcId="{372CC57A-82E4-40F4-A0BD-CCC7366B5133}" destId="{F6F24C51-D478-4037-800F-A6081136F891}" srcOrd="0" destOrd="0" presId="urn:microsoft.com/office/officeart/2005/8/layout/target3"/>
    <dgm:cxn modelId="{1FE091A5-1158-406E-975C-39E7AA046A74}" srcId="{D41D0787-CC77-4AA2-8215-414516899385}" destId="{42F0ADA5-5521-466F-95A1-3FB26CE295ED}" srcOrd="0" destOrd="0" parTransId="{43B6B89E-E0B6-49BE-B02A-9995E23954E0}" sibTransId="{9BB88C2B-8CDC-450C-8848-0AB53F436AB7}"/>
    <dgm:cxn modelId="{240408FA-4DA7-4DE3-9D2F-DBECC23A4771}" type="presOf" srcId="{E7B53BE9-ED7A-43DA-9C52-9C17D0091333}" destId="{7ED2F5C7-68EF-4C7F-9443-D65FE3CEB177}" srcOrd="1" destOrd="0" presId="urn:microsoft.com/office/officeart/2005/8/layout/target3"/>
    <dgm:cxn modelId="{5FB3F9D4-8660-48EC-8518-32A98767480A}" type="presOf" srcId="{42F0ADA5-5521-466F-95A1-3FB26CE295ED}" destId="{6533C50C-7432-4EF2-B7BA-24531CC034F0}" srcOrd="0" destOrd="0" presId="urn:microsoft.com/office/officeart/2005/8/layout/target3"/>
    <dgm:cxn modelId="{1E21830F-5FFF-4380-96CF-0C341F94DF98}" type="presParOf" srcId="{D983DBFE-A27F-490E-8E9A-0EEA91EC77E5}" destId="{B451CA42-F3FD-4A40-AB28-5469123C49C1}" srcOrd="0" destOrd="0" presId="urn:microsoft.com/office/officeart/2005/8/layout/target3"/>
    <dgm:cxn modelId="{839B45DC-DD9A-42AE-AECF-294C1B44DDEA}" type="presParOf" srcId="{D983DBFE-A27F-490E-8E9A-0EEA91EC77E5}" destId="{8FD778C4-FCE8-425E-AEC2-C11B2AC1D893}" srcOrd="1" destOrd="0" presId="urn:microsoft.com/office/officeart/2005/8/layout/target3"/>
    <dgm:cxn modelId="{ABAAC435-5F84-40E2-9232-CBCE1F56B34E}" type="presParOf" srcId="{D983DBFE-A27F-490E-8E9A-0EEA91EC77E5}" destId="{C5190F1E-063F-400D-B38E-9984EA645ACF}" srcOrd="2" destOrd="0" presId="urn:microsoft.com/office/officeart/2005/8/layout/target3"/>
    <dgm:cxn modelId="{FC4CD814-1313-4E82-A458-856085AE770C}" type="presParOf" srcId="{D983DBFE-A27F-490E-8E9A-0EEA91EC77E5}" destId="{E406A2D8-71AA-4F3F-9A47-331304FAD619}" srcOrd="3" destOrd="0" presId="urn:microsoft.com/office/officeart/2005/8/layout/target3"/>
    <dgm:cxn modelId="{FCCA0A4F-FDDD-4619-A97B-F38A9AE45C75}" type="presParOf" srcId="{D983DBFE-A27F-490E-8E9A-0EEA91EC77E5}" destId="{C6FF3C21-4887-49B9-9945-07C798338E30}" srcOrd="4" destOrd="0" presId="urn:microsoft.com/office/officeart/2005/8/layout/target3"/>
    <dgm:cxn modelId="{94643502-5643-4FA7-8C3B-E2C96AF2581D}" type="presParOf" srcId="{D983DBFE-A27F-490E-8E9A-0EEA91EC77E5}" destId="{7441367B-3C06-4ABA-81D5-097442CA813F}" srcOrd="5" destOrd="0" presId="urn:microsoft.com/office/officeart/2005/8/layout/target3"/>
    <dgm:cxn modelId="{C44E7E00-7272-418A-8753-A3D7CB400867}" type="presParOf" srcId="{D983DBFE-A27F-490E-8E9A-0EEA91EC77E5}" destId="{13D3F3F3-2F6A-4F93-80DD-0E481DD272D7}" srcOrd="6" destOrd="0" presId="urn:microsoft.com/office/officeart/2005/8/layout/target3"/>
    <dgm:cxn modelId="{6F54F3D3-36E1-445F-AC35-C88DF49FF893}" type="presParOf" srcId="{D983DBFE-A27F-490E-8E9A-0EEA91EC77E5}" destId="{2DB6F616-8EC0-4BD9-9120-46B4137F2EE4}" srcOrd="7" destOrd="0" presId="urn:microsoft.com/office/officeart/2005/8/layout/target3"/>
    <dgm:cxn modelId="{6B64BA7F-C7A6-4AA2-9697-0A64D9E91938}" type="presParOf" srcId="{D983DBFE-A27F-490E-8E9A-0EEA91EC77E5}" destId="{36657DD8-E423-4564-95FE-DA8A22FE9DAB}" srcOrd="8" destOrd="0" presId="urn:microsoft.com/office/officeart/2005/8/layout/target3"/>
    <dgm:cxn modelId="{F3B18328-E313-4974-910F-D96759FA202D}" type="presParOf" srcId="{D983DBFE-A27F-490E-8E9A-0EEA91EC77E5}" destId="{0BC7CFBB-587E-4D59-B636-9165A573A853}" srcOrd="9" destOrd="0" presId="urn:microsoft.com/office/officeart/2005/8/layout/target3"/>
    <dgm:cxn modelId="{61CF7116-FC68-464D-9B73-EC8471DB0F4A}" type="presParOf" srcId="{D983DBFE-A27F-490E-8E9A-0EEA91EC77E5}" destId="{F6F24C51-D478-4037-800F-A6081136F891}" srcOrd="10" destOrd="0" presId="urn:microsoft.com/office/officeart/2005/8/layout/target3"/>
    <dgm:cxn modelId="{A6B51BF4-C1D2-45E1-93FE-872C3EC672F1}" type="presParOf" srcId="{D983DBFE-A27F-490E-8E9A-0EEA91EC77E5}" destId="{FF78289D-116A-4E5B-93A1-3B41F7F4DFA4}" srcOrd="11" destOrd="0" presId="urn:microsoft.com/office/officeart/2005/8/layout/target3"/>
    <dgm:cxn modelId="{6C453361-BAA6-4E90-8AB0-F15CBB2E26E7}" type="presParOf" srcId="{D983DBFE-A27F-490E-8E9A-0EEA91EC77E5}" destId="{6533C50C-7432-4EF2-B7BA-24531CC034F0}" srcOrd="12" destOrd="0" presId="urn:microsoft.com/office/officeart/2005/8/layout/target3"/>
    <dgm:cxn modelId="{430A7A94-3CD8-4014-B067-5AD36E480B3B}" type="presParOf" srcId="{D983DBFE-A27F-490E-8E9A-0EEA91EC77E5}" destId="{7ED2F5C7-68EF-4C7F-9443-D65FE3CEB177}" srcOrd="13" destOrd="0" presId="urn:microsoft.com/office/officeart/2005/8/layout/target3"/>
    <dgm:cxn modelId="{C3AF65C5-0B44-4EBD-A8EC-2B590F2F010C}" type="presParOf" srcId="{D983DBFE-A27F-490E-8E9A-0EEA91EC77E5}" destId="{1203225F-570E-4114-A0D4-D08109858B5F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7C355A4-587A-4126-BE13-2951EB8A7DFB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7EC1657-86AF-4A49-95D0-3AFCBA7C8772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800" dirty="0" smtClean="0"/>
            <a:t>3.Оформление документов по сокращению регистрации и визы в офисе 305 </a:t>
          </a:r>
          <a:endParaRPr lang="ru-RU" sz="1800" dirty="0"/>
        </a:p>
      </dgm:t>
    </dgm:pt>
    <dgm:pt modelId="{001FF45C-4225-4AAB-9F0C-D0CB34DAE52D}" type="parTrans" cxnId="{32CC585D-8537-4067-8B4F-97E9154FCDB8}">
      <dgm:prSet/>
      <dgm:spPr/>
      <dgm:t>
        <a:bodyPr/>
        <a:lstStyle/>
        <a:p>
          <a:endParaRPr lang="ru-RU" sz="1800"/>
        </a:p>
      </dgm:t>
    </dgm:pt>
    <dgm:pt modelId="{419AA161-18AA-4F7D-8381-A6C04B750FD9}" type="sibTrans" cxnId="{32CC585D-8537-4067-8B4F-97E9154FCDB8}">
      <dgm:prSet custT="1"/>
      <dgm:spPr/>
      <dgm:t>
        <a:bodyPr/>
        <a:lstStyle/>
        <a:p>
          <a:endParaRPr lang="ru-RU" sz="1800"/>
        </a:p>
      </dgm:t>
    </dgm:pt>
    <dgm:pt modelId="{F91B5543-0B60-42FE-BC2E-04492ED87997}">
      <dgm:prSet phldrT="[Текст]" custT="1"/>
      <dgm:spPr>
        <a:solidFill>
          <a:srgbClr val="0070C0"/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/>
            <a:t>4. ННГУ информирует полицию о прекращении обучения и сокращает регистрацию и визу.</a:t>
          </a:r>
        </a:p>
        <a:p>
          <a:pPr lvl="0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dirty="0"/>
        </a:p>
      </dgm:t>
    </dgm:pt>
    <dgm:pt modelId="{D5595EEC-91EC-4EE2-919D-B30D2F67E7DD}" type="parTrans" cxnId="{89DD8FC8-C767-4927-AB21-DDA3B69D4529}">
      <dgm:prSet/>
      <dgm:spPr/>
      <dgm:t>
        <a:bodyPr/>
        <a:lstStyle/>
        <a:p>
          <a:endParaRPr lang="ru-RU" sz="1800"/>
        </a:p>
      </dgm:t>
    </dgm:pt>
    <dgm:pt modelId="{10C457E5-60F4-48A6-8763-31634FB7653A}" type="sibTrans" cxnId="{89DD8FC8-C767-4927-AB21-DDA3B69D4529}">
      <dgm:prSet custT="1"/>
      <dgm:spPr/>
      <dgm:t>
        <a:bodyPr/>
        <a:lstStyle/>
        <a:p>
          <a:endParaRPr lang="ru-RU" sz="1800"/>
        </a:p>
      </dgm:t>
    </dgm:pt>
    <dgm:pt modelId="{53104784-FE52-4662-8456-5DFC6D0AED27}">
      <dgm:prSet custT="1"/>
      <dgm:spPr>
        <a:solidFill>
          <a:srgbClr val="0070C0"/>
        </a:solidFill>
      </dgm:spPr>
      <dgm:t>
        <a:bodyPr/>
        <a:lstStyle/>
        <a:p>
          <a:r>
            <a:rPr lang="ru-RU" sz="1800" dirty="0" smtClean="0"/>
            <a:t>1. Отчисление из университета</a:t>
          </a:r>
          <a:endParaRPr lang="ru-RU" sz="1800" dirty="0"/>
        </a:p>
      </dgm:t>
    </dgm:pt>
    <dgm:pt modelId="{34038A95-A457-40A3-9BDC-574615E7F20B}" type="parTrans" cxnId="{EFFF2A08-4C43-44AD-9E4A-561B39C867B4}">
      <dgm:prSet/>
      <dgm:spPr/>
      <dgm:t>
        <a:bodyPr/>
        <a:lstStyle/>
        <a:p>
          <a:endParaRPr lang="ru-RU" sz="1800"/>
        </a:p>
      </dgm:t>
    </dgm:pt>
    <dgm:pt modelId="{359E2269-1BBC-4E3F-B5E7-FC8407E19A19}" type="sibTrans" cxnId="{EFFF2A08-4C43-44AD-9E4A-561B39C867B4}">
      <dgm:prSet custT="1"/>
      <dgm:spPr/>
      <dgm:t>
        <a:bodyPr/>
        <a:lstStyle/>
        <a:p>
          <a:endParaRPr lang="ru-RU" sz="1800"/>
        </a:p>
      </dgm:t>
    </dgm:pt>
    <dgm:pt modelId="{1AB959F2-F9C5-472B-9961-21C06136283F}">
      <dgm:prSet custT="1"/>
      <dgm:spPr>
        <a:solidFill>
          <a:srgbClr val="0070C0"/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/>
            <a:t>2. Покупка билета,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/>
            <a:t>дата выезда согласуется с оф.305</a:t>
          </a:r>
          <a:endParaRPr lang="ru-RU" sz="1800" dirty="0"/>
        </a:p>
      </dgm:t>
    </dgm:pt>
    <dgm:pt modelId="{A99B37D4-4D21-4BD9-B4D5-ED13CB6F7E92}" type="parTrans" cxnId="{781BBB98-5F01-44A8-99C0-98700FD57FAB}">
      <dgm:prSet/>
      <dgm:spPr/>
      <dgm:t>
        <a:bodyPr/>
        <a:lstStyle/>
        <a:p>
          <a:endParaRPr lang="ru-RU" sz="1800"/>
        </a:p>
      </dgm:t>
    </dgm:pt>
    <dgm:pt modelId="{0D4715CE-4F59-4EA6-96B4-2D634ED81C54}" type="sibTrans" cxnId="{781BBB98-5F01-44A8-99C0-98700FD57FAB}">
      <dgm:prSet custT="1"/>
      <dgm:spPr/>
      <dgm:t>
        <a:bodyPr/>
        <a:lstStyle/>
        <a:p>
          <a:endParaRPr lang="ru-RU" sz="1800"/>
        </a:p>
      </dgm:t>
    </dgm:pt>
    <dgm:pt modelId="{81810EB8-1117-45CC-9739-B73D1F6E9D80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800" dirty="0" smtClean="0"/>
            <a:t>5. Выезд за пределы РФ в течение 3 дней с момента выхода приказа об отчислении</a:t>
          </a:r>
          <a:endParaRPr lang="ru-RU" sz="1800" dirty="0"/>
        </a:p>
      </dgm:t>
    </dgm:pt>
    <dgm:pt modelId="{C32DFEB9-5677-4071-8D4A-BEB67BB710D6}" type="parTrans" cxnId="{DE92B9C2-410F-42D3-90F2-32CD4BF9CF71}">
      <dgm:prSet/>
      <dgm:spPr/>
      <dgm:t>
        <a:bodyPr/>
        <a:lstStyle/>
        <a:p>
          <a:endParaRPr lang="ru-RU" sz="1800"/>
        </a:p>
      </dgm:t>
    </dgm:pt>
    <dgm:pt modelId="{0D778F97-8F44-4A88-B50E-9EE7D1BFD7C6}" type="sibTrans" cxnId="{DE92B9C2-410F-42D3-90F2-32CD4BF9CF71}">
      <dgm:prSet/>
      <dgm:spPr/>
      <dgm:t>
        <a:bodyPr/>
        <a:lstStyle/>
        <a:p>
          <a:endParaRPr lang="ru-RU" sz="1800"/>
        </a:p>
      </dgm:t>
    </dgm:pt>
    <dgm:pt modelId="{E57B5608-DEF3-4186-9FBF-C9208FC00B9E}" type="pres">
      <dgm:prSet presAssocID="{27C355A4-587A-4126-BE13-2951EB8A7DF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2E4F9A-53A7-47EE-90DD-5D89A4A85F3A}" type="pres">
      <dgm:prSet presAssocID="{27C355A4-587A-4126-BE13-2951EB8A7DFB}" presName="dummyMaxCanvas" presStyleCnt="0">
        <dgm:presLayoutVars/>
      </dgm:prSet>
      <dgm:spPr/>
    </dgm:pt>
    <dgm:pt modelId="{0EB815DF-D600-4214-886D-7E5ECCB907BD}" type="pres">
      <dgm:prSet presAssocID="{27C355A4-587A-4126-BE13-2951EB8A7DFB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F3DFA2-5897-4529-BC07-BF3425044E16}" type="pres">
      <dgm:prSet presAssocID="{27C355A4-587A-4126-BE13-2951EB8A7DFB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C63C3C-E2BF-4128-B138-146F260674B3}" type="pres">
      <dgm:prSet presAssocID="{27C355A4-587A-4126-BE13-2951EB8A7DFB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21F09C-CB91-4DAE-9DE9-1F148656E7A1}" type="pres">
      <dgm:prSet presAssocID="{27C355A4-587A-4126-BE13-2951EB8A7DFB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8BD55D-3A6D-488A-9045-1CBC7D9EEB1A}" type="pres">
      <dgm:prSet presAssocID="{27C355A4-587A-4126-BE13-2951EB8A7DFB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614B65-D4C9-4C53-9837-8A7328B251DD}" type="pres">
      <dgm:prSet presAssocID="{27C355A4-587A-4126-BE13-2951EB8A7DFB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F63F94-5C0A-46FD-BF68-3C4B2171882F}" type="pres">
      <dgm:prSet presAssocID="{27C355A4-587A-4126-BE13-2951EB8A7DFB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FA458B-6605-4EE2-958D-8E8ABACE3E0F}" type="pres">
      <dgm:prSet presAssocID="{27C355A4-587A-4126-BE13-2951EB8A7DFB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C1B2D9-AB4F-4DAF-97B7-00EC00ACFA6B}" type="pres">
      <dgm:prSet presAssocID="{27C355A4-587A-4126-BE13-2951EB8A7DFB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DEDD53-8DFB-4470-9FE9-AF5A6455031C}" type="pres">
      <dgm:prSet presAssocID="{27C355A4-587A-4126-BE13-2951EB8A7DFB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97D1E5-AC66-4DE0-B530-02E65A4A78EB}" type="pres">
      <dgm:prSet presAssocID="{27C355A4-587A-4126-BE13-2951EB8A7DFB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7427B7-6FB2-4D4B-9B72-AFCC5E375797}" type="pres">
      <dgm:prSet presAssocID="{27C355A4-587A-4126-BE13-2951EB8A7DFB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BFF7D5-E5F9-4745-B1B5-54646840868C}" type="pres">
      <dgm:prSet presAssocID="{27C355A4-587A-4126-BE13-2951EB8A7DFB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FD4425-7178-43CB-8C7D-699C5F8B4496}" type="pres">
      <dgm:prSet presAssocID="{27C355A4-587A-4126-BE13-2951EB8A7DFB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B67781-CE6B-4D94-8158-4326F07D6F6D}" type="presOf" srcId="{1AB959F2-F9C5-472B-9961-21C06136283F}" destId="{8997D1E5-AC66-4DE0-B530-02E65A4A78EB}" srcOrd="1" destOrd="0" presId="urn:microsoft.com/office/officeart/2005/8/layout/vProcess5"/>
    <dgm:cxn modelId="{2D2D4593-2FB1-4825-A1B8-81D795D458CF}" type="presOf" srcId="{10C457E5-60F4-48A6-8763-31634FB7653A}" destId="{23C1B2D9-AB4F-4DAF-97B7-00EC00ACFA6B}" srcOrd="0" destOrd="0" presId="urn:microsoft.com/office/officeart/2005/8/layout/vProcess5"/>
    <dgm:cxn modelId="{781BBB98-5F01-44A8-99C0-98700FD57FAB}" srcId="{27C355A4-587A-4126-BE13-2951EB8A7DFB}" destId="{1AB959F2-F9C5-472B-9961-21C06136283F}" srcOrd="1" destOrd="0" parTransId="{A99B37D4-4D21-4BD9-B4D5-ED13CB6F7E92}" sibTransId="{0D4715CE-4F59-4EA6-96B4-2D634ED81C54}"/>
    <dgm:cxn modelId="{C473F78E-60AE-4227-8C9A-1C66FCCC66B0}" type="presOf" srcId="{B7EC1657-86AF-4A49-95D0-3AFCBA7C8772}" destId="{33C63C3C-E2BF-4128-B138-146F260674B3}" srcOrd="0" destOrd="0" presId="urn:microsoft.com/office/officeart/2005/8/layout/vProcess5"/>
    <dgm:cxn modelId="{89DD8FC8-C767-4927-AB21-DDA3B69D4529}" srcId="{27C355A4-587A-4126-BE13-2951EB8A7DFB}" destId="{F91B5543-0B60-42FE-BC2E-04492ED87997}" srcOrd="3" destOrd="0" parTransId="{D5595EEC-91EC-4EE2-919D-B30D2F67E7DD}" sibTransId="{10C457E5-60F4-48A6-8763-31634FB7653A}"/>
    <dgm:cxn modelId="{8E26890F-99B5-48C8-91FF-7F54A84D045F}" type="presOf" srcId="{81810EB8-1117-45CC-9739-B73D1F6E9D80}" destId="{BFFD4425-7178-43CB-8C7D-699C5F8B4496}" srcOrd="1" destOrd="0" presId="urn:microsoft.com/office/officeart/2005/8/layout/vProcess5"/>
    <dgm:cxn modelId="{8F0BC5D2-206A-45AC-B721-70A84B302B19}" type="presOf" srcId="{F91B5543-0B60-42FE-BC2E-04492ED87997}" destId="{D621F09C-CB91-4DAE-9DE9-1F148656E7A1}" srcOrd="0" destOrd="0" presId="urn:microsoft.com/office/officeart/2005/8/layout/vProcess5"/>
    <dgm:cxn modelId="{D6A56C48-FD23-4D98-9125-748F1B8BE729}" type="presOf" srcId="{359E2269-1BBC-4E3F-B5E7-FC8407E19A19}" destId="{B0614B65-D4C9-4C53-9837-8A7328B251DD}" srcOrd="0" destOrd="0" presId="urn:microsoft.com/office/officeart/2005/8/layout/vProcess5"/>
    <dgm:cxn modelId="{DE92B9C2-410F-42D3-90F2-32CD4BF9CF71}" srcId="{27C355A4-587A-4126-BE13-2951EB8A7DFB}" destId="{81810EB8-1117-45CC-9739-B73D1F6E9D80}" srcOrd="4" destOrd="0" parTransId="{C32DFEB9-5677-4071-8D4A-BEB67BB710D6}" sibTransId="{0D778F97-8F44-4A88-B50E-9EE7D1BFD7C6}"/>
    <dgm:cxn modelId="{287023AA-8872-4AC4-81BA-0E193340E50F}" type="presOf" srcId="{419AA161-18AA-4F7D-8381-A6C04B750FD9}" destId="{52FA458B-6605-4EE2-958D-8E8ABACE3E0F}" srcOrd="0" destOrd="0" presId="urn:microsoft.com/office/officeart/2005/8/layout/vProcess5"/>
    <dgm:cxn modelId="{5FCF485B-6969-4408-B171-CB5BF4F2EA64}" type="presOf" srcId="{B7EC1657-86AF-4A49-95D0-3AFCBA7C8772}" destId="{2B7427B7-6FB2-4D4B-9B72-AFCC5E375797}" srcOrd="1" destOrd="0" presId="urn:microsoft.com/office/officeart/2005/8/layout/vProcess5"/>
    <dgm:cxn modelId="{EFFF2A08-4C43-44AD-9E4A-561B39C867B4}" srcId="{27C355A4-587A-4126-BE13-2951EB8A7DFB}" destId="{53104784-FE52-4662-8456-5DFC6D0AED27}" srcOrd="0" destOrd="0" parTransId="{34038A95-A457-40A3-9BDC-574615E7F20B}" sibTransId="{359E2269-1BBC-4E3F-B5E7-FC8407E19A19}"/>
    <dgm:cxn modelId="{003EA3EB-B1BF-4A7E-AE8F-65AE22608618}" type="presOf" srcId="{1AB959F2-F9C5-472B-9961-21C06136283F}" destId="{62F3DFA2-5897-4529-BC07-BF3425044E16}" srcOrd="0" destOrd="0" presId="urn:microsoft.com/office/officeart/2005/8/layout/vProcess5"/>
    <dgm:cxn modelId="{E43336FC-5E50-462D-8421-B59AF0DAEA00}" type="presOf" srcId="{27C355A4-587A-4126-BE13-2951EB8A7DFB}" destId="{E57B5608-DEF3-4186-9FBF-C9208FC00B9E}" srcOrd="0" destOrd="0" presId="urn:microsoft.com/office/officeart/2005/8/layout/vProcess5"/>
    <dgm:cxn modelId="{32CC585D-8537-4067-8B4F-97E9154FCDB8}" srcId="{27C355A4-587A-4126-BE13-2951EB8A7DFB}" destId="{B7EC1657-86AF-4A49-95D0-3AFCBA7C8772}" srcOrd="2" destOrd="0" parTransId="{001FF45C-4225-4AAB-9F0C-D0CB34DAE52D}" sibTransId="{419AA161-18AA-4F7D-8381-A6C04B750FD9}"/>
    <dgm:cxn modelId="{0E90DD60-0D96-4DCA-9D46-19F5051FEFBB}" type="presOf" srcId="{53104784-FE52-4662-8456-5DFC6D0AED27}" destId="{2CDEDD53-8DFB-4470-9FE9-AF5A6455031C}" srcOrd="1" destOrd="0" presId="urn:microsoft.com/office/officeart/2005/8/layout/vProcess5"/>
    <dgm:cxn modelId="{017E44E7-8864-4825-BD31-D7F5357BC415}" type="presOf" srcId="{F91B5543-0B60-42FE-BC2E-04492ED87997}" destId="{03BFF7D5-E5F9-4745-B1B5-54646840868C}" srcOrd="1" destOrd="0" presId="urn:microsoft.com/office/officeart/2005/8/layout/vProcess5"/>
    <dgm:cxn modelId="{49298C31-7A3F-4DDC-9698-34807AF9417A}" type="presOf" srcId="{53104784-FE52-4662-8456-5DFC6D0AED27}" destId="{0EB815DF-D600-4214-886D-7E5ECCB907BD}" srcOrd="0" destOrd="0" presId="urn:microsoft.com/office/officeart/2005/8/layout/vProcess5"/>
    <dgm:cxn modelId="{D7B4B415-8D04-4638-AD62-A5B30D4FEEC0}" type="presOf" srcId="{81810EB8-1117-45CC-9739-B73D1F6E9D80}" destId="{108BD55D-3A6D-488A-9045-1CBC7D9EEB1A}" srcOrd="0" destOrd="0" presId="urn:microsoft.com/office/officeart/2005/8/layout/vProcess5"/>
    <dgm:cxn modelId="{E7BF3E02-6AF3-4FEE-A5A8-FA9E03575E4F}" type="presOf" srcId="{0D4715CE-4F59-4EA6-96B4-2D634ED81C54}" destId="{D9F63F94-5C0A-46FD-BF68-3C4B2171882F}" srcOrd="0" destOrd="0" presId="urn:microsoft.com/office/officeart/2005/8/layout/vProcess5"/>
    <dgm:cxn modelId="{7CFD937A-0455-460D-91FB-396F43BE0BBC}" type="presParOf" srcId="{E57B5608-DEF3-4186-9FBF-C9208FC00B9E}" destId="{082E4F9A-53A7-47EE-90DD-5D89A4A85F3A}" srcOrd="0" destOrd="0" presId="urn:microsoft.com/office/officeart/2005/8/layout/vProcess5"/>
    <dgm:cxn modelId="{5B865A98-2684-4785-9F93-F804FE0024F4}" type="presParOf" srcId="{E57B5608-DEF3-4186-9FBF-C9208FC00B9E}" destId="{0EB815DF-D600-4214-886D-7E5ECCB907BD}" srcOrd="1" destOrd="0" presId="urn:microsoft.com/office/officeart/2005/8/layout/vProcess5"/>
    <dgm:cxn modelId="{418A0ADB-B3D0-46CF-8200-415D8DAADB0A}" type="presParOf" srcId="{E57B5608-DEF3-4186-9FBF-C9208FC00B9E}" destId="{62F3DFA2-5897-4529-BC07-BF3425044E16}" srcOrd="2" destOrd="0" presId="urn:microsoft.com/office/officeart/2005/8/layout/vProcess5"/>
    <dgm:cxn modelId="{633BF714-3F3B-4DCD-98A5-49792367C702}" type="presParOf" srcId="{E57B5608-DEF3-4186-9FBF-C9208FC00B9E}" destId="{33C63C3C-E2BF-4128-B138-146F260674B3}" srcOrd="3" destOrd="0" presId="urn:microsoft.com/office/officeart/2005/8/layout/vProcess5"/>
    <dgm:cxn modelId="{73595794-F10D-486E-91A6-D76FCCECEA72}" type="presParOf" srcId="{E57B5608-DEF3-4186-9FBF-C9208FC00B9E}" destId="{D621F09C-CB91-4DAE-9DE9-1F148656E7A1}" srcOrd="4" destOrd="0" presId="urn:microsoft.com/office/officeart/2005/8/layout/vProcess5"/>
    <dgm:cxn modelId="{0C2D76B2-4FC1-4C46-A665-809BAE12BAE8}" type="presParOf" srcId="{E57B5608-DEF3-4186-9FBF-C9208FC00B9E}" destId="{108BD55D-3A6D-488A-9045-1CBC7D9EEB1A}" srcOrd="5" destOrd="0" presId="urn:microsoft.com/office/officeart/2005/8/layout/vProcess5"/>
    <dgm:cxn modelId="{D5E0D29F-ED11-43DE-8054-066EB5AA6F17}" type="presParOf" srcId="{E57B5608-DEF3-4186-9FBF-C9208FC00B9E}" destId="{B0614B65-D4C9-4C53-9837-8A7328B251DD}" srcOrd="6" destOrd="0" presId="urn:microsoft.com/office/officeart/2005/8/layout/vProcess5"/>
    <dgm:cxn modelId="{4A757E33-6BF9-4E6C-83AF-DDD26A730C8C}" type="presParOf" srcId="{E57B5608-DEF3-4186-9FBF-C9208FC00B9E}" destId="{D9F63F94-5C0A-46FD-BF68-3C4B2171882F}" srcOrd="7" destOrd="0" presId="urn:microsoft.com/office/officeart/2005/8/layout/vProcess5"/>
    <dgm:cxn modelId="{8C2E4AC8-D585-4ADB-892D-B4C91115E6C4}" type="presParOf" srcId="{E57B5608-DEF3-4186-9FBF-C9208FC00B9E}" destId="{52FA458B-6605-4EE2-958D-8E8ABACE3E0F}" srcOrd="8" destOrd="0" presId="urn:microsoft.com/office/officeart/2005/8/layout/vProcess5"/>
    <dgm:cxn modelId="{DB410D0A-5771-4772-A407-3FA47D339B71}" type="presParOf" srcId="{E57B5608-DEF3-4186-9FBF-C9208FC00B9E}" destId="{23C1B2D9-AB4F-4DAF-97B7-00EC00ACFA6B}" srcOrd="9" destOrd="0" presId="urn:microsoft.com/office/officeart/2005/8/layout/vProcess5"/>
    <dgm:cxn modelId="{14E90894-491E-4CF4-B1AA-93F6F7B94673}" type="presParOf" srcId="{E57B5608-DEF3-4186-9FBF-C9208FC00B9E}" destId="{2CDEDD53-8DFB-4470-9FE9-AF5A6455031C}" srcOrd="10" destOrd="0" presId="urn:microsoft.com/office/officeart/2005/8/layout/vProcess5"/>
    <dgm:cxn modelId="{DCAD88FF-689B-41F5-B4EA-9365C1102BF2}" type="presParOf" srcId="{E57B5608-DEF3-4186-9FBF-C9208FC00B9E}" destId="{8997D1E5-AC66-4DE0-B530-02E65A4A78EB}" srcOrd="11" destOrd="0" presId="urn:microsoft.com/office/officeart/2005/8/layout/vProcess5"/>
    <dgm:cxn modelId="{B4752D32-C255-4538-8D68-17C09AF47AEC}" type="presParOf" srcId="{E57B5608-DEF3-4186-9FBF-C9208FC00B9E}" destId="{2B7427B7-6FB2-4D4B-9B72-AFCC5E375797}" srcOrd="12" destOrd="0" presId="urn:microsoft.com/office/officeart/2005/8/layout/vProcess5"/>
    <dgm:cxn modelId="{59F8AA16-BEB5-4994-9163-445D1BA9E632}" type="presParOf" srcId="{E57B5608-DEF3-4186-9FBF-C9208FC00B9E}" destId="{03BFF7D5-E5F9-4745-B1B5-54646840868C}" srcOrd="13" destOrd="0" presId="urn:microsoft.com/office/officeart/2005/8/layout/vProcess5"/>
    <dgm:cxn modelId="{AAF26074-0789-4E0E-AEA2-34100ED290FC}" type="presParOf" srcId="{E57B5608-DEF3-4186-9FBF-C9208FC00B9E}" destId="{BFFD4425-7178-43CB-8C7D-699C5F8B4496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B55996-DB9A-4371-80DF-D129FB432940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8B1737-B2DA-49F7-84BE-784F3E0E4FBB}">
      <dgm:prSet/>
      <dgm:spPr>
        <a:xfrm rot="10800000">
          <a:off x="1714759" y="11429"/>
          <a:ext cx="5609461" cy="954817"/>
        </a:xfrm>
        <a:prstGeom prst="homePlat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ru-RU" smtClean="0">
              <a:solidFill>
                <a:srgbClr val="FFFFFF"/>
              </a:solidFill>
              <a:latin typeface="DendaNewLightC"/>
              <a:ea typeface="+mn-ea"/>
              <a:cs typeface="+mn-cs"/>
            </a:rPr>
            <a:t>Паспорт</a:t>
          </a:r>
          <a:endParaRPr lang="ru-RU">
            <a:solidFill>
              <a:srgbClr val="FFFFFF"/>
            </a:solidFill>
            <a:latin typeface="DendaNewLightC"/>
            <a:ea typeface="+mn-ea"/>
            <a:cs typeface="+mn-cs"/>
          </a:endParaRPr>
        </a:p>
      </dgm:t>
    </dgm:pt>
    <dgm:pt modelId="{EF05109F-A347-4307-BEDB-9E38A874B3D7}" type="parTrans" cxnId="{C302FC44-0C8E-414A-B693-98A91C80ABF7}">
      <dgm:prSet/>
      <dgm:spPr/>
      <dgm:t>
        <a:bodyPr/>
        <a:lstStyle/>
        <a:p>
          <a:endParaRPr lang="ru-RU"/>
        </a:p>
      </dgm:t>
    </dgm:pt>
    <dgm:pt modelId="{3F8B3727-173E-4BC2-A91C-C11878FF9684}" type="sibTrans" cxnId="{C302FC44-0C8E-414A-B693-98A91C80ABF7}">
      <dgm:prSet/>
      <dgm:spPr/>
      <dgm:t>
        <a:bodyPr/>
        <a:lstStyle/>
        <a:p>
          <a:endParaRPr lang="ru-RU"/>
        </a:p>
      </dgm:t>
    </dgm:pt>
    <dgm:pt modelId="{215D3C9F-BC96-43BB-BDDA-ABFE9F5CD65C}">
      <dgm:prSet/>
      <dgm:spPr>
        <a:xfrm rot="10800000">
          <a:off x="1651613" y="1244760"/>
          <a:ext cx="5609461" cy="954817"/>
        </a:xfrm>
        <a:prstGeom prst="homePlat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ru-RU" dirty="0" smtClean="0">
              <a:solidFill>
                <a:srgbClr val="FFFFFF"/>
              </a:solidFill>
              <a:latin typeface="DendaNewLightC"/>
              <a:ea typeface="+mn-ea"/>
              <a:cs typeface="+mn-cs"/>
            </a:rPr>
            <a:t>Миграционная карта </a:t>
          </a:r>
          <a:endParaRPr lang="ru-RU" dirty="0">
            <a:solidFill>
              <a:srgbClr val="FFFFFF"/>
            </a:solidFill>
            <a:latin typeface="DendaNewLightC"/>
            <a:ea typeface="+mn-ea"/>
            <a:cs typeface="+mn-cs"/>
          </a:endParaRPr>
        </a:p>
      </dgm:t>
    </dgm:pt>
    <dgm:pt modelId="{8CCD8975-C2FD-4EE9-ABFC-D2DE21D4F2E4}" type="parTrans" cxnId="{94451E0F-CA08-4E73-B77F-3ECBEAAF5BC7}">
      <dgm:prSet/>
      <dgm:spPr/>
      <dgm:t>
        <a:bodyPr/>
        <a:lstStyle/>
        <a:p>
          <a:endParaRPr lang="ru-RU"/>
        </a:p>
      </dgm:t>
    </dgm:pt>
    <dgm:pt modelId="{9C6BF69D-19B8-4F26-939B-053F91B4BC37}" type="sibTrans" cxnId="{94451E0F-CA08-4E73-B77F-3ECBEAAF5BC7}">
      <dgm:prSet/>
      <dgm:spPr/>
      <dgm:t>
        <a:bodyPr/>
        <a:lstStyle/>
        <a:p>
          <a:endParaRPr lang="ru-RU"/>
        </a:p>
      </dgm:t>
    </dgm:pt>
    <dgm:pt modelId="{B2403530-B095-463D-90A5-907AF204F446}">
      <dgm:prSet/>
      <dgm:spPr>
        <a:xfrm rot="10800000">
          <a:off x="1651613" y="2484598"/>
          <a:ext cx="5609461" cy="954817"/>
        </a:xfrm>
        <a:prstGeom prst="homePlat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ru-RU" dirty="0" smtClean="0">
              <a:solidFill>
                <a:srgbClr val="FFFFFF"/>
              </a:solidFill>
              <a:latin typeface="DendaNewLightC"/>
              <a:ea typeface="+mn-ea"/>
              <a:cs typeface="+mn-cs"/>
            </a:rPr>
            <a:t>Регистрация</a:t>
          </a:r>
          <a:endParaRPr lang="ru-RU" dirty="0">
            <a:solidFill>
              <a:srgbClr val="FFFFFF"/>
            </a:solidFill>
            <a:latin typeface="DendaNewLightC"/>
            <a:ea typeface="+mn-ea"/>
            <a:cs typeface="+mn-cs"/>
          </a:endParaRPr>
        </a:p>
      </dgm:t>
    </dgm:pt>
    <dgm:pt modelId="{9DAE5ECA-3ADD-4785-84A5-C8D1749F52F8}" type="parTrans" cxnId="{ADE64BBE-0B5F-4D6B-8900-B0D5DD057C0B}">
      <dgm:prSet/>
      <dgm:spPr/>
      <dgm:t>
        <a:bodyPr/>
        <a:lstStyle/>
        <a:p>
          <a:endParaRPr lang="ru-RU"/>
        </a:p>
      </dgm:t>
    </dgm:pt>
    <dgm:pt modelId="{7FAC6643-4DDD-482F-A2D8-DDE48C8D2357}" type="sibTrans" cxnId="{ADE64BBE-0B5F-4D6B-8900-B0D5DD057C0B}">
      <dgm:prSet/>
      <dgm:spPr/>
      <dgm:t>
        <a:bodyPr/>
        <a:lstStyle/>
        <a:p>
          <a:endParaRPr lang="ru-RU"/>
        </a:p>
      </dgm:t>
    </dgm:pt>
    <dgm:pt modelId="{FDC36D7E-62A0-48FE-B2F9-7A315D8F2BF8}">
      <dgm:prSet/>
      <dgm:spPr>
        <a:xfrm rot="10800000">
          <a:off x="1651613" y="3724436"/>
          <a:ext cx="5609461" cy="954817"/>
        </a:xfrm>
        <a:prstGeom prst="homePlat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ru-RU" smtClean="0">
              <a:solidFill>
                <a:srgbClr val="FFFFFF"/>
              </a:solidFill>
              <a:latin typeface="DendaNewLightC"/>
              <a:ea typeface="+mn-ea"/>
              <a:cs typeface="+mn-cs"/>
            </a:rPr>
            <a:t>Виза</a:t>
          </a:r>
          <a:endParaRPr lang="ru-RU" dirty="0">
            <a:solidFill>
              <a:srgbClr val="FFFFFF"/>
            </a:solidFill>
            <a:latin typeface="DendaNewLightC"/>
            <a:ea typeface="+mn-ea"/>
            <a:cs typeface="+mn-cs"/>
          </a:endParaRPr>
        </a:p>
      </dgm:t>
    </dgm:pt>
    <dgm:pt modelId="{58D83E16-0CF0-442C-B624-12AB89AF1ACC}" type="parTrans" cxnId="{870FFEDC-2AC2-4E13-988A-037889156EB7}">
      <dgm:prSet/>
      <dgm:spPr/>
      <dgm:t>
        <a:bodyPr/>
        <a:lstStyle/>
        <a:p>
          <a:endParaRPr lang="ru-RU"/>
        </a:p>
      </dgm:t>
    </dgm:pt>
    <dgm:pt modelId="{BBE177DF-CDC2-4B11-80A1-68E269E92289}" type="sibTrans" cxnId="{870FFEDC-2AC2-4E13-988A-037889156EB7}">
      <dgm:prSet/>
      <dgm:spPr/>
      <dgm:t>
        <a:bodyPr/>
        <a:lstStyle/>
        <a:p>
          <a:endParaRPr lang="ru-RU"/>
        </a:p>
      </dgm:t>
    </dgm:pt>
    <dgm:pt modelId="{33DC7574-DF12-4183-BFA8-FFCF9D53B092}" type="pres">
      <dgm:prSet presAssocID="{E7B55996-DB9A-4371-80DF-D129FB43294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5061C2-C583-4519-B20D-3E6EA4FD0849}" type="pres">
      <dgm:prSet presAssocID="{E38B1737-B2DA-49F7-84BE-784F3E0E4FBB}" presName="composite" presStyleCnt="0"/>
      <dgm:spPr/>
    </dgm:pt>
    <dgm:pt modelId="{7BFD7F38-8DCB-4D33-A660-61FD39E52B70}" type="pres">
      <dgm:prSet presAssocID="{E38B1737-B2DA-49F7-84BE-784F3E0E4FBB}" presName="imgShp" presStyleLbl="fgImgPlace1" presStyleIdx="0" presStyleCnt="4" custScaleX="102484" custScaleY="100383"/>
      <dgm:spPr>
        <a:xfrm>
          <a:off x="1168275" y="1265"/>
          <a:ext cx="978535" cy="958474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2EE82E94-8FFE-4E45-86C9-7806E69D1759}" type="pres">
      <dgm:prSet presAssocID="{E38B1737-B2DA-49F7-84BE-784F3E0E4FBB}" presName="txShp" presStyleLbl="node1" presStyleIdx="0" presStyleCnt="4" custLinFactNeighborX="1020" custLinFactNeighborY="8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74E55C-460D-4046-9303-EA19F278AD17}" type="pres">
      <dgm:prSet presAssocID="{3F8B3727-173E-4BC2-A91C-C11878FF9684}" presName="spacing" presStyleCnt="0"/>
      <dgm:spPr/>
    </dgm:pt>
    <dgm:pt modelId="{ECFFFE87-5E16-44F1-8F25-AC144C62BC00}" type="pres">
      <dgm:prSet presAssocID="{215D3C9F-BC96-43BB-BDDA-ABFE9F5CD65C}" presName="composite" presStyleCnt="0"/>
      <dgm:spPr/>
    </dgm:pt>
    <dgm:pt modelId="{0E69E62F-75AD-4B66-B440-44DA5A2A6291}" type="pres">
      <dgm:prSet presAssocID="{215D3C9F-BC96-43BB-BDDA-ABFE9F5CD65C}" presName="imgShp" presStyleLbl="fgImgPlace1" presStyleIdx="1" presStyleCnt="4"/>
      <dgm:spPr>
        <a:xfrm>
          <a:off x="1174204" y="1244760"/>
          <a:ext cx="954817" cy="954817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D0A28DEA-DD2F-4C8A-8D7B-063845AD82E8}" type="pres">
      <dgm:prSet presAssocID="{215D3C9F-BC96-43BB-BDDA-ABFE9F5CD65C}" presName="txShp" presStyleLbl="node1" presStyleIdx="1" presStyleCnt="4" custLinFactNeighborX="1062" custLinFactNeighborY="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2A368B-136C-4177-AAFA-535FA818DF5F}" type="pres">
      <dgm:prSet presAssocID="{9C6BF69D-19B8-4F26-939B-053F91B4BC37}" presName="spacing" presStyleCnt="0"/>
      <dgm:spPr/>
    </dgm:pt>
    <dgm:pt modelId="{0B9417A7-2F5A-45CE-B181-2C2368EB2ECC}" type="pres">
      <dgm:prSet presAssocID="{B2403530-B095-463D-90A5-907AF204F446}" presName="composite" presStyleCnt="0"/>
      <dgm:spPr/>
    </dgm:pt>
    <dgm:pt modelId="{B7B333A0-3F1A-4493-BEA9-962EC7C6E090}" type="pres">
      <dgm:prSet presAssocID="{B2403530-B095-463D-90A5-907AF204F446}" presName="imgShp" presStyleLbl="fgImgPlace1" presStyleIdx="2" presStyleCnt="4" custScaleX="72319" custScaleY="99198" custLinFactNeighborX="-2850" custLinFactNeighborY="3336"/>
      <dgm:spPr>
        <a:xfrm>
          <a:off x="1174204" y="2484598"/>
          <a:ext cx="954817" cy="954817"/>
        </a:xfrm>
        <a:prstGeom prst="rect">
          <a:avLst/>
        </a:prstGeom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B63DBE76-088D-4798-852F-B389631CA244}" type="pres">
      <dgm:prSet presAssocID="{B2403530-B095-463D-90A5-907AF204F446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8BB954-F979-47D0-8E21-FA84211DD66C}" type="pres">
      <dgm:prSet presAssocID="{7FAC6643-4DDD-482F-A2D8-DDE48C8D2357}" presName="spacing" presStyleCnt="0"/>
      <dgm:spPr/>
    </dgm:pt>
    <dgm:pt modelId="{BE72C8C2-BA72-488F-A16F-72A3A27971F7}" type="pres">
      <dgm:prSet presAssocID="{FDC36D7E-62A0-48FE-B2F9-7A315D8F2BF8}" presName="composite" presStyleCnt="0"/>
      <dgm:spPr/>
    </dgm:pt>
    <dgm:pt modelId="{0A09B874-3745-411F-B9D6-C9741CB31F02}" type="pres">
      <dgm:prSet presAssocID="{FDC36D7E-62A0-48FE-B2F9-7A315D8F2BF8}" presName="imgShp" presStyleLbl="fgImgPlace1" presStyleIdx="3" presStyleCnt="4"/>
      <dgm:spPr>
        <a:xfrm>
          <a:off x="1174204" y="3724436"/>
          <a:ext cx="954817" cy="954817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31EEDEAF-F777-4101-8F09-B0F90F911A7D}" type="pres">
      <dgm:prSet presAssocID="{FDC36D7E-62A0-48FE-B2F9-7A315D8F2BF8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338EA0-5276-46CA-BA49-92DEDB2ABB2E}" type="presOf" srcId="{E7B55996-DB9A-4371-80DF-D129FB432940}" destId="{33DC7574-DF12-4183-BFA8-FFCF9D53B092}" srcOrd="0" destOrd="0" presId="urn:microsoft.com/office/officeart/2005/8/layout/vList3"/>
    <dgm:cxn modelId="{ADE64BBE-0B5F-4D6B-8900-B0D5DD057C0B}" srcId="{E7B55996-DB9A-4371-80DF-D129FB432940}" destId="{B2403530-B095-463D-90A5-907AF204F446}" srcOrd="2" destOrd="0" parTransId="{9DAE5ECA-3ADD-4785-84A5-C8D1749F52F8}" sibTransId="{7FAC6643-4DDD-482F-A2D8-DDE48C8D2357}"/>
    <dgm:cxn modelId="{C79BF009-781D-47F9-A01D-ED5713DAD156}" type="presOf" srcId="{E38B1737-B2DA-49F7-84BE-784F3E0E4FBB}" destId="{2EE82E94-8FFE-4E45-86C9-7806E69D1759}" srcOrd="0" destOrd="0" presId="urn:microsoft.com/office/officeart/2005/8/layout/vList3"/>
    <dgm:cxn modelId="{870FFEDC-2AC2-4E13-988A-037889156EB7}" srcId="{E7B55996-DB9A-4371-80DF-D129FB432940}" destId="{FDC36D7E-62A0-48FE-B2F9-7A315D8F2BF8}" srcOrd="3" destOrd="0" parTransId="{58D83E16-0CF0-442C-B624-12AB89AF1ACC}" sibTransId="{BBE177DF-CDC2-4B11-80A1-68E269E92289}"/>
    <dgm:cxn modelId="{0D155EC2-71B6-4637-98A4-F1AD234563F1}" type="presOf" srcId="{FDC36D7E-62A0-48FE-B2F9-7A315D8F2BF8}" destId="{31EEDEAF-F777-4101-8F09-B0F90F911A7D}" srcOrd="0" destOrd="0" presId="urn:microsoft.com/office/officeart/2005/8/layout/vList3"/>
    <dgm:cxn modelId="{502F932D-5D4B-43EA-B4C2-EFCC540B1BB1}" type="presOf" srcId="{B2403530-B095-463D-90A5-907AF204F446}" destId="{B63DBE76-088D-4798-852F-B389631CA244}" srcOrd="0" destOrd="0" presId="urn:microsoft.com/office/officeart/2005/8/layout/vList3"/>
    <dgm:cxn modelId="{C302FC44-0C8E-414A-B693-98A91C80ABF7}" srcId="{E7B55996-DB9A-4371-80DF-D129FB432940}" destId="{E38B1737-B2DA-49F7-84BE-784F3E0E4FBB}" srcOrd="0" destOrd="0" parTransId="{EF05109F-A347-4307-BEDB-9E38A874B3D7}" sibTransId="{3F8B3727-173E-4BC2-A91C-C11878FF9684}"/>
    <dgm:cxn modelId="{94451E0F-CA08-4E73-B77F-3ECBEAAF5BC7}" srcId="{E7B55996-DB9A-4371-80DF-D129FB432940}" destId="{215D3C9F-BC96-43BB-BDDA-ABFE9F5CD65C}" srcOrd="1" destOrd="0" parTransId="{8CCD8975-C2FD-4EE9-ABFC-D2DE21D4F2E4}" sibTransId="{9C6BF69D-19B8-4F26-939B-053F91B4BC37}"/>
    <dgm:cxn modelId="{3E07EFD1-182E-4A08-9AB6-CAB1303E2A1F}" type="presOf" srcId="{215D3C9F-BC96-43BB-BDDA-ABFE9F5CD65C}" destId="{D0A28DEA-DD2F-4C8A-8D7B-063845AD82E8}" srcOrd="0" destOrd="0" presId="urn:microsoft.com/office/officeart/2005/8/layout/vList3"/>
    <dgm:cxn modelId="{97BB1A49-6080-487D-AAEB-867259C467D0}" type="presParOf" srcId="{33DC7574-DF12-4183-BFA8-FFCF9D53B092}" destId="{E05061C2-C583-4519-B20D-3E6EA4FD0849}" srcOrd="0" destOrd="0" presId="urn:microsoft.com/office/officeart/2005/8/layout/vList3"/>
    <dgm:cxn modelId="{7CA7C410-4CB4-4EF7-89AB-185DE5048F9E}" type="presParOf" srcId="{E05061C2-C583-4519-B20D-3E6EA4FD0849}" destId="{7BFD7F38-8DCB-4D33-A660-61FD39E52B70}" srcOrd="0" destOrd="0" presId="urn:microsoft.com/office/officeart/2005/8/layout/vList3"/>
    <dgm:cxn modelId="{A25CAE10-FFF8-4D0E-A1D8-E416A3936FD8}" type="presParOf" srcId="{E05061C2-C583-4519-B20D-3E6EA4FD0849}" destId="{2EE82E94-8FFE-4E45-86C9-7806E69D1759}" srcOrd="1" destOrd="0" presId="urn:microsoft.com/office/officeart/2005/8/layout/vList3"/>
    <dgm:cxn modelId="{8C9D064B-A323-4A14-AD54-B93053B8E8D5}" type="presParOf" srcId="{33DC7574-DF12-4183-BFA8-FFCF9D53B092}" destId="{0374E55C-460D-4046-9303-EA19F278AD17}" srcOrd="1" destOrd="0" presId="urn:microsoft.com/office/officeart/2005/8/layout/vList3"/>
    <dgm:cxn modelId="{858DCF30-5A21-42A0-AD62-F17F223F0B07}" type="presParOf" srcId="{33DC7574-DF12-4183-BFA8-FFCF9D53B092}" destId="{ECFFFE87-5E16-44F1-8F25-AC144C62BC00}" srcOrd="2" destOrd="0" presId="urn:microsoft.com/office/officeart/2005/8/layout/vList3"/>
    <dgm:cxn modelId="{561D5C6F-0927-44B0-B0F5-90361A96B79C}" type="presParOf" srcId="{ECFFFE87-5E16-44F1-8F25-AC144C62BC00}" destId="{0E69E62F-75AD-4B66-B440-44DA5A2A6291}" srcOrd="0" destOrd="0" presId="urn:microsoft.com/office/officeart/2005/8/layout/vList3"/>
    <dgm:cxn modelId="{64E474F2-DAE2-46EC-9528-3433B04FFA9B}" type="presParOf" srcId="{ECFFFE87-5E16-44F1-8F25-AC144C62BC00}" destId="{D0A28DEA-DD2F-4C8A-8D7B-063845AD82E8}" srcOrd="1" destOrd="0" presId="urn:microsoft.com/office/officeart/2005/8/layout/vList3"/>
    <dgm:cxn modelId="{7ECCDEBB-04C9-419C-B03E-39BD53CD3D54}" type="presParOf" srcId="{33DC7574-DF12-4183-BFA8-FFCF9D53B092}" destId="{D92A368B-136C-4177-AAFA-535FA818DF5F}" srcOrd="3" destOrd="0" presId="urn:microsoft.com/office/officeart/2005/8/layout/vList3"/>
    <dgm:cxn modelId="{3575E002-FC2D-40E9-AD4F-5CAEA2CB3AED}" type="presParOf" srcId="{33DC7574-DF12-4183-BFA8-FFCF9D53B092}" destId="{0B9417A7-2F5A-45CE-B181-2C2368EB2ECC}" srcOrd="4" destOrd="0" presId="urn:microsoft.com/office/officeart/2005/8/layout/vList3"/>
    <dgm:cxn modelId="{BA63CC4C-7F70-40D9-807F-999F2EF965EF}" type="presParOf" srcId="{0B9417A7-2F5A-45CE-B181-2C2368EB2ECC}" destId="{B7B333A0-3F1A-4493-BEA9-962EC7C6E090}" srcOrd="0" destOrd="0" presId="urn:microsoft.com/office/officeart/2005/8/layout/vList3"/>
    <dgm:cxn modelId="{2F559EA1-0F17-4DC0-B951-560DB6C8EB1C}" type="presParOf" srcId="{0B9417A7-2F5A-45CE-B181-2C2368EB2ECC}" destId="{B63DBE76-088D-4798-852F-B389631CA244}" srcOrd="1" destOrd="0" presId="urn:microsoft.com/office/officeart/2005/8/layout/vList3"/>
    <dgm:cxn modelId="{8F27067B-D57E-4664-8804-B871F903E7AB}" type="presParOf" srcId="{33DC7574-DF12-4183-BFA8-FFCF9D53B092}" destId="{6E8BB954-F979-47D0-8E21-FA84211DD66C}" srcOrd="5" destOrd="0" presId="urn:microsoft.com/office/officeart/2005/8/layout/vList3"/>
    <dgm:cxn modelId="{FC05DEF3-45E2-4F9B-94EE-2FEED1C6A683}" type="presParOf" srcId="{33DC7574-DF12-4183-BFA8-FFCF9D53B092}" destId="{BE72C8C2-BA72-488F-A16F-72A3A27971F7}" srcOrd="6" destOrd="0" presId="urn:microsoft.com/office/officeart/2005/8/layout/vList3"/>
    <dgm:cxn modelId="{9767B344-1C9A-4BF4-8AF6-76AE9C03A12F}" type="presParOf" srcId="{BE72C8C2-BA72-488F-A16F-72A3A27971F7}" destId="{0A09B874-3745-411F-B9D6-C9741CB31F02}" srcOrd="0" destOrd="0" presId="urn:microsoft.com/office/officeart/2005/8/layout/vList3"/>
    <dgm:cxn modelId="{98F669BB-2313-4D15-A736-85E4D26C7CD8}" type="presParOf" srcId="{BE72C8C2-BA72-488F-A16F-72A3A27971F7}" destId="{31EEDEAF-F777-4101-8F09-B0F90F911A7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E73F097-F25A-4E6C-825B-F4159E0110D0}" type="doc">
      <dgm:prSet loTypeId="urn:microsoft.com/office/officeart/2005/8/layout/hProcess10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7ECF6E1-2D3F-42F6-B944-E6D4B0A2594D}">
      <dgm:prSet phldrT="[Текст]" custT="1"/>
      <dgm:spPr>
        <a:xfrm>
          <a:off x="506158" y="2482788"/>
          <a:ext cx="2125256" cy="1913007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400" dirty="0" smtClean="0">
              <a:solidFill>
                <a:srgbClr val="FFFFFF"/>
              </a:solidFill>
              <a:latin typeface="DendaNewLightC"/>
              <a:ea typeface="+mn-ea"/>
              <a:cs typeface="+mn-cs"/>
            </a:rPr>
            <a:t>Выдача бланков миграционных карт осуществляется в самолетах, поездах, автобусах или сотрудниками пограничного контроля</a:t>
          </a:r>
        </a:p>
        <a:p>
          <a:r>
            <a:rPr lang="ru-RU" sz="1400" dirty="0" smtClean="0">
              <a:solidFill>
                <a:srgbClr val="FFFFFF"/>
              </a:solidFill>
              <a:latin typeface="DendaNewLightC"/>
              <a:ea typeface="+mn-ea"/>
              <a:cs typeface="+mn-cs"/>
            </a:rPr>
            <a:t> </a:t>
          </a:r>
          <a:endParaRPr lang="ru-RU" sz="900" dirty="0">
            <a:solidFill>
              <a:srgbClr val="FFFFFF"/>
            </a:solidFill>
            <a:latin typeface="DendaNewLightC"/>
            <a:ea typeface="+mn-ea"/>
            <a:cs typeface="+mn-cs"/>
          </a:endParaRPr>
        </a:p>
      </dgm:t>
    </dgm:pt>
    <dgm:pt modelId="{65345F95-A687-42D2-947A-4639F0C5EA92}" type="parTrans" cxnId="{E71DD073-5EF8-4839-8835-B0129A5BE73A}">
      <dgm:prSet/>
      <dgm:spPr/>
      <dgm:t>
        <a:bodyPr/>
        <a:lstStyle/>
        <a:p>
          <a:endParaRPr lang="ru-RU"/>
        </a:p>
      </dgm:t>
    </dgm:pt>
    <dgm:pt modelId="{9F634048-8EBE-41FC-87CC-1CA544475918}" type="sibTrans" cxnId="{E71DD073-5EF8-4839-8835-B0129A5BE73A}">
      <dgm:prSet/>
      <dgm:spPr>
        <a:xfrm rot="21377271">
          <a:off x="2219017" y="1550240"/>
          <a:ext cx="362216" cy="413494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>
            <a:solidFill>
              <a:srgbClr val="FFFFFF"/>
            </a:solidFill>
            <a:latin typeface="DendaNewLightC"/>
            <a:ea typeface="+mn-ea"/>
            <a:cs typeface="+mn-cs"/>
          </a:endParaRPr>
        </a:p>
      </dgm:t>
    </dgm:pt>
    <dgm:pt modelId="{623886C6-885F-44D7-9BB4-493519A558EF}">
      <dgm:prSet phldrT="[Текст]" custT="1"/>
      <dgm:spPr>
        <a:xfrm>
          <a:off x="3588303" y="2364915"/>
          <a:ext cx="2160171" cy="1960932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r>
            <a:rPr lang="ru-RU" sz="1400" dirty="0" smtClean="0">
              <a:solidFill>
                <a:srgbClr val="FFFFFF"/>
              </a:solidFill>
              <a:latin typeface="DendaNewLightC"/>
              <a:ea typeface="+mn-ea"/>
              <a:cs typeface="+mn-cs"/>
            </a:rPr>
            <a:t>Миграционная карта заполняется на русском языке или латинскими буквами как в паспорте</a:t>
          </a:r>
          <a:r>
            <a:rPr lang="ru-RU" sz="1200" dirty="0" smtClean="0">
              <a:solidFill>
                <a:srgbClr val="FFFFFF"/>
              </a:solidFill>
              <a:latin typeface="DendaNewLightC"/>
              <a:ea typeface="+mn-ea"/>
              <a:cs typeface="+mn-cs"/>
            </a:rPr>
            <a:t>. </a:t>
          </a:r>
        </a:p>
        <a:p>
          <a:pPr algn="ctr"/>
          <a:r>
            <a:rPr lang="ru-RU" sz="1400" dirty="0" smtClean="0">
              <a:solidFill>
                <a:srgbClr val="FFFFFF"/>
              </a:solidFill>
              <a:latin typeface="DendaNewLightC"/>
              <a:ea typeface="+mn-ea"/>
              <a:cs typeface="+mn-cs"/>
            </a:rPr>
            <a:t>Проверяем свою </a:t>
          </a:r>
          <a:r>
            <a:rPr lang="ru-RU" sz="1400" u="sng" dirty="0" smtClean="0">
              <a:solidFill>
                <a:srgbClr val="FFFFFF"/>
              </a:solidFill>
              <a:latin typeface="DendaNewLightC"/>
              <a:ea typeface="+mn-ea"/>
              <a:cs typeface="+mn-cs"/>
            </a:rPr>
            <a:t>Фамилию и Имя (</a:t>
          </a:r>
          <a:r>
            <a:rPr lang="ru-RU" sz="1400" dirty="0" smtClean="0">
              <a:solidFill>
                <a:srgbClr val="FFFFFF"/>
              </a:solidFill>
              <a:latin typeface="DendaNewLightC"/>
              <a:ea typeface="+mn-ea"/>
              <a:cs typeface="+mn-cs"/>
            </a:rPr>
            <a:t>должны быть как визе или как в переводе).</a:t>
          </a:r>
        </a:p>
        <a:p>
          <a:pPr algn="ctr"/>
          <a:r>
            <a:rPr lang="ru-RU" sz="1400" dirty="0" smtClean="0">
              <a:solidFill>
                <a:srgbClr val="FFFFFF"/>
              </a:solidFill>
              <a:latin typeface="DendaNewLightC"/>
              <a:ea typeface="+mn-ea"/>
              <a:cs typeface="+mn-cs"/>
            </a:rPr>
            <a:t>Проверяем </a:t>
          </a:r>
          <a:r>
            <a:rPr lang="ru-RU" sz="1400" u="sng" dirty="0" smtClean="0">
              <a:solidFill>
                <a:srgbClr val="FFFFFF"/>
              </a:solidFill>
              <a:latin typeface="DendaNewLightC"/>
              <a:ea typeface="+mn-ea"/>
              <a:cs typeface="+mn-cs"/>
            </a:rPr>
            <a:t>цель въезда (</a:t>
          </a:r>
          <a:r>
            <a:rPr lang="ru-RU" sz="1400" u="none" dirty="0" smtClean="0">
              <a:solidFill>
                <a:srgbClr val="FFFFFF"/>
              </a:solidFill>
              <a:latin typeface="DendaNewLightC"/>
              <a:ea typeface="+mn-ea"/>
              <a:cs typeface="+mn-cs"/>
            </a:rPr>
            <a:t>должна быть УЧЕБА)</a:t>
          </a:r>
          <a:endParaRPr lang="ru-RU" sz="1400" u="sng" dirty="0" smtClean="0">
            <a:solidFill>
              <a:srgbClr val="FFFFFF"/>
            </a:solidFill>
            <a:latin typeface="DendaNewLightC"/>
            <a:ea typeface="+mn-ea"/>
            <a:cs typeface="+mn-cs"/>
          </a:endParaRPr>
        </a:p>
      </dgm:t>
    </dgm:pt>
    <dgm:pt modelId="{A74D0AF3-7656-4E2B-9929-E4E347097F8A}" type="parTrans" cxnId="{C134848E-9C37-4E00-A803-FF1AFC03B5C8}">
      <dgm:prSet/>
      <dgm:spPr/>
      <dgm:t>
        <a:bodyPr/>
        <a:lstStyle/>
        <a:p>
          <a:endParaRPr lang="ru-RU"/>
        </a:p>
      </dgm:t>
    </dgm:pt>
    <dgm:pt modelId="{FB1535E6-3527-4D3F-9977-B7E6AB419396}" type="sibTrans" cxnId="{C134848E-9C37-4E00-A803-FF1AFC03B5C8}">
      <dgm:prSet/>
      <dgm:spPr>
        <a:xfrm rot="128058">
          <a:off x="5510408" y="1505820"/>
          <a:ext cx="338458" cy="413494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>
            <a:solidFill>
              <a:srgbClr val="FFFFFF"/>
            </a:solidFill>
            <a:latin typeface="DendaNewLightC"/>
            <a:ea typeface="+mn-ea"/>
            <a:cs typeface="+mn-cs"/>
          </a:endParaRPr>
        </a:p>
      </dgm:t>
    </dgm:pt>
    <dgm:pt modelId="{F7816F6E-1579-49BF-ACC8-52BEC6872A50}">
      <dgm:prSet phldrT="[Текст]" custT="1"/>
      <dgm:spPr>
        <a:xfrm>
          <a:off x="6642430" y="2375786"/>
          <a:ext cx="1720841" cy="1720841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400" dirty="0" smtClean="0">
              <a:solidFill>
                <a:srgbClr val="FFFFFF"/>
              </a:solidFill>
              <a:latin typeface="DendaNewLightC"/>
              <a:ea typeface="+mn-ea"/>
              <a:cs typeface="+mn-cs"/>
            </a:rPr>
            <a:t>На миграционной карте при прохождении пограничного контроля вам поставят штамп о пересечении границы РФ.</a:t>
          </a:r>
          <a:endParaRPr lang="ru-RU" sz="1400" dirty="0">
            <a:solidFill>
              <a:srgbClr val="FFFFFF"/>
            </a:solidFill>
            <a:latin typeface="DendaNewLightC"/>
            <a:ea typeface="+mn-ea"/>
            <a:cs typeface="+mn-cs"/>
          </a:endParaRPr>
        </a:p>
      </dgm:t>
    </dgm:pt>
    <dgm:pt modelId="{9689646A-FBC0-4E0B-B1FB-4B9F75170C57}" type="parTrans" cxnId="{5FE15653-A86C-40DA-9596-E1D8D9EE8825}">
      <dgm:prSet/>
      <dgm:spPr/>
      <dgm:t>
        <a:bodyPr/>
        <a:lstStyle/>
        <a:p>
          <a:endParaRPr lang="ru-RU"/>
        </a:p>
      </dgm:t>
    </dgm:pt>
    <dgm:pt modelId="{AA5373EA-85E8-4912-A097-F71B936ABF91}" type="sibTrans" cxnId="{5FE15653-A86C-40DA-9596-E1D8D9EE8825}">
      <dgm:prSet/>
      <dgm:spPr/>
      <dgm:t>
        <a:bodyPr/>
        <a:lstStyle/>
        <a:p>
          <a:endParaRPr lang="ru-RU"/>
        </a:p>
      </dgm:t>
    </dgm:pt>
    <dgm:pt modelId="{534E9930-4A88-48BC-8903-7D4230D4083B}" type="pres">
      <dgm:prSet presAssocID="{AE73F097-F25A-4E6C-825B-F4159E0110D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6CB506-ABAC-4C6C-A23A-2B5A28FD09D9}" type="pres">
      <dgm:prSet presAssocID="{77ECF6E1-2D3F-42F6-B944-E6D4B0A2594D}" presName="composite" presStyleCnt="0"/>
      <dgm:spPr/>
    </dgm:pt>
    <dgm:pt modelId="{DDDE4B30-BF39-4776-B5F6-07F1DACC25EB}" type="pres">
      <dgm:prSet presAssocID="{77ECF6E1-2D3F-42F6-B944-E6D4B0A2594D}" presName="imagSh" presStyleLbl="bgImgPlace1" presStyleIdx="0" presStyleCnt="3" custScaleX="107967" custScaleY="150506" custLinFactNeighborX="-150" custLinFactNeighborY="-4812"/>
      <dgm:spPr>
        <a:xfrm>
          <a:off x="0" y="557451"/>
          <a:ext cx="1857940" cy="258996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F95B97CD-CF5F-40BE-8DD9-2137D57B75C4}" type="pres">
      <dgm:prSet presAssocID="{77ECF6E1-2D3F-42F6-B944-E6D4B0A2594D}" presName="txNode" presStyleLbl="node1" presStyleIdx="0" presStyleCnt="3" custScaleX="123501" custScaleY="111167" custLinFactNeighborX="21473" custLinFactNeighborY="229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735E7C-7F4A-458D-A976-E37FDBE78120}" type="pres">
      <dgm:prSet presAssocID="{9F634048-8EBE-41FC-87CC-1CA544475918}" presName="sibTrans" presStyleLbl="sibTrans2D1" presStyleIdx="0" presStyleCnt="2"/>
      <dgm:spPr/>
      <dgm:t>
        <a:bodyPr/>
        <a:lstStyle/>
        <a:p>
          <a:endParaRPr lang="ru-RU"/>
        </a:p>
      </dgm:t>
    </dgm:pt>
    <dgm:pt modelId="{FDB4EE26-6F2A-4ACE-929B-D473BDF14B1F}" type="pres">
      <dgm:prSet presAssocID="{9F634048-8EBE-41FC-87CC-1CA544475918}" presName="connTx" presStyleLbl="sibTrans2D1" presStyleIdx="0" presStyleCnt="2"/>
      <dgm:spPr/>
      <dgm:t>
        <a:bodyPr/>
        <a:lstStyle/>
        <a:p>
          <a:endParaRPr lang="ru-RU"/>
        </a:p>
      </dgm:t>
    </dgm:pt>
    <dgm:pt modelId="{CA991BC1-EE4E-4E01-99C2-FE6EB35CA38B}" type="pres">
      <dgm:prSet presAssocID="{623886C6-885F-44D7-9BB4-493519A558EF}" presName="composite" presStyleCnt="0"/>
      <dgm:spPr/>
    </dgm:pt>
    <dgm:pt modelId="{ADB4746A-E2B1-4020-BA21-5EF8E6FF569B}" type="pres">
      <dgm:prSet presAssocID="{623886C6-885F-44D7-9BB4-493519A558EF}" presName="imagSh" presStyleLbl="bgImgPlace1" presStyleIdx="1" presStyleCnt="3" custScaleX="132588" custScaleY="133318" custLinFactNeighborX="-2906" custLinFactNeighborY="-11516"/>
      <dgm:spPr>
        <a:xfrm>
          <a:off x="2890673" y="504049"/>
          <a:ext cx="2281628" cy="229419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7163084F-AF1F-4CF2-B4CC-B1550CFE5C95}" type="pres">
      <dgm:prSet presAssocID="{623886C6-885F-44D7-9BB4-493519A558EF}" presName="txNode" presStyleLbl="node1" presStyleIdx="1" presStyleCnt="3" custScaleX="165493" custScaleY="121872" custLinFactNeighborX="17826" custLinFactNeighborY="269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7E5C31-7EB2-4B6B-B19F-9E0196A338FB}" type="pres">
      <dgm:prSet presAssocID="{FB1535E6-3527-4D3F-9977-B7E6AB419396}" presName="sibTrans" presStyleLbl="sibTrans2D1" presStyleIdx="1" presStyleCnt="2"/>
      <dgm:spPr/>
      <dgm:t>
        <a:bodyPr/>
        <a:lstStyle/>
        <a:p>
          <a:endParaRPr lang="ru-RU"/>
        </a:p>
      </dgm:t>
    </dgm:pt>
    <dgm:pt modelId="{35ABC5E5-DBC2-4DB3-87C6-52C25089839B}" type="pres">
      <dgm:prSet presAssocID="{FB1535E6-3527-4D3F-9977-B7E6AB419396}" presName="connTx" presStyleLbl="sibTrans2D1" presStyleIdx="1" presStyleCnt="2"/>
      <dgm:spPr/>
      <dgm:t>
        <a:bodyPr/>
        <a:lstStyle/>
        <a:p>
          <a:endParaRPr lang="ru-RU"/>
        </a:p>
      </dgm:t>
    </dgm:pt>
    <dgm:pt modelId="{10B81C77-7FDB-48C2-9547-A28F3A32F96C}" type="pres">
      <dgm:prSet presAssocID="{F7816F6E-1579-49BF-ACC8-52BEC6872A50}" presName="composite" presStyleCnt="0"/>
      <dgm:spPr/>
    </dgm:pt>
    <dgm:pt modelId="{D21CA1FC-E865-4C93-97DD-FDC41F247AE6}" type="pres">
      <dgm:prSet presAssocID="{F7816F6E-1579-49BF-ACC8-52BEC6872A50}" presName="imagSh" presStyleLbl="bgImgPlace1" presStyleIdx="2" presStyleCnt="3" custScaleX="129245" custScaleY="127285" custLinFactNeighborX="1744" custLinFactNeighborY="-6524"/>
      <dgm:spPr>
        <a:xfrm>
          <a:off x="6138655" y="675930"/>
          <a:ext cx="2224101" cy="219037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AF696985-948D-41E5-979C-78D7C0073620}" type="pres">
      <dgm:prSet presAssocID="{F7816F6E-1579-49BF-ACC8-52BEC6872A50}" presName="txNode" presStyleLbl="node1" presStyleIdx="2" presStyleCnt="3" custScaleX="109924" custScaleY="120188" custLinFactNeighborX="2133" custLinFactNeighborY="28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DDCA46-4C78-4405-B6CA-B1AC4335D269}" type="presOf" srcId="{FB1535E6-3527-4D3F-9977-B7E6AB419396}" destId="{7F7E5C31-7EB2-4B6B-B19F-9E0196A338FB}" srcOrd="0" destOrd="0" presId="urn:microsoft.com/office/officeart/2005/8/layout/hProcess10"/>
    <dgm:cxn modelId="{C134848E-9C37-4E00-A803-FF1AFC03B5C8}" srcId="{AE73F097-F25A-4E6C-825B-F4159E0110D0}" destId="{623886C6-885F-44D7-9BB4-493519A558EF}" srcOrd="1" destOrd="0" parTransId="{A74D0AF3-7656-4E2B-9929-E4E347097F8A}" sibTransId="{FB1535E6-3527-4D3F-9977-B7E6AB419396}"/>
    <dgm:cxn modelId="{D2C88C87-14AC-414E-808E-3F5D7524CE84}" type="presOf" srcId="{623886C6-885F-44D7-9BB4-493519A558EF}" destId="{7163084F-AF1F-4CF2-B4CC-B1550CFE5C95}" srcOrd="0" destOrd="0" presId="urn:microsoft.com/office/officeart/2005/8/layout/hProcess10"/>
    <dgm:cxn modelId="{5FE15653-A86C-40DA-9596-E1D8D9EE8825}" srcId="{AE73F097-F25A-4E6C-825B-F4159E0110D0}" destId="{F7816F6E-1579-49BF-ACC8-52BEC6872A50}" srcOrd="2" destOrd="0" parTransId="{9689646A-FBC0-4E0B-B1FB-4B9F75170C57}" sibTransId="{AA5373EA-85E8-4912-A097-F71B936ABF91}"/>
    <dgm:cxn modelId="{3B380088-A644-4999-B562-1958DAFB5471}" type="presOf" srcId="{9F634048-8EBE-41FC-87CC-1CA544475918}" destId="{1A735E7C-7F4A-458D-A976-E37FDBE78120}" srcOrd="0" destOrd="0" presId="urn:microsoft.com/office/officeart/2005/8/layout/hProcess10"/>
    <dgm:cxn modelId="{19F5F881-5814-4722-914A-19A48B6C998C}" type="presOf" srcId="{9F634048-8EBE-41FC-87CC-1CA544475918}" destId="{FDB4EE26-6F2A-4ACE-929B-D473BDF14B1F}" srcOrd="1" destOrd="0" presId="urn:microsoft.com/office/officeart/2005/8/layout/hProcess10"/>
    <dgm:cxn modelId="{0E75DF22-E357-4C26-B623-C5233BB05452}" type="presOf" srcId="{F7816F6E-1579-49BF-ACC8-52BEC6872A50}" destId="{AF696985-948D-41E5-979C-78D7C0073620}" srcOrd="0" destOrd="0" presId="urn:microsoft.com/office/officeart/2005/8/layout/hProcess10"/>
    <dgm:cxn modelId="{E71DD073-5EF8-4839-8835-B0129A5BE73A}" srcId="{AE73F097-F25A-4E6C-825B-F4159E0110D0}" destId="{77ECF6E1-2D3F-42F6-B944-E6D4B0A2594D}" srcOrd="0" destOrd="0" parTransId="{65345F95-A687-42D2-947A-4639F0C5EA92}" sibTransId="{9F634048-8EBE-41FC-87CC-1CA544475918}"/>
    <dgm:cxn modelId="{6773B3EE-1303-44DE-8D80-0E0BC4690889}" type="presOf" srcId="{FB1535E6-3527-4D3F-9977-B7E6AB419396}" destId="{35ABC5E5-DBC2-4DB3-87C6-52C25089839B}" srcOrd="1" destOrd="0" presId="urn:microsoft.com/office/officeart/2005/8/layout/hProcess10"/>
    <dgm:cxn modelId="{E7F7C9DC-0606-4758-AC4D-9A84EA880AE0}" type="presOf" srcId="{77ECF6E1-2D3F-42F6-B944-E6D4B0A2594D}" destId="{F95B97CD-CF5F-40BE-8DD9-2137D57B75C4}" srcOrd="0" destOrd="0" presId="urn:microsoft.com/office/officeart/2005/8/layout/hProcess10"/>
    <dgm:cxn modelId="{D5947FF2-1561-4539-9EB2-06211D799935}" type="presOf" srcId="{AE73F097-F25A-4E6C-825B-F4159E0110D0}" destId="{534E9930-4A88-48BC-8903-7D4230D4083B}" srcOrd="0" destOrd="0" presId="urn:microsoft.com/office/officeart/2005/8/layout/hProcess10"/>
    <dgm:cxn modelId="{85C1420F-CE32-4932-BC3A-6C1F57067D5A}" type="presParOf" srcId="{534E9930-4A88-48BC-8903-7D4230D4083B}" destId="{556CB506-ABAC-4C6C-A23A-2B5A28FD09D9}" srcOrd="0" destOrd="0" presId="urn:microsoft.com/office/officeart/2005/8/layout/hProcess10"/>
    <dgm:cxn modelId="{4829628F-AF02-4ADF-BB6C-720C531488F8}" type="presParOf" srcId="{556CB506-ABAC-4C6C-A23A-2B5A28FD09D9}" destId="{DDDE4B30-BF39-4776-B5F6-07F1DACC25EB}" srcOrd="0" destOrd="0" presId="urn:microsoft.com/office/officeart/2005/8/layout/hProcess10"/>
    <dgm:cxn modelId="{D4103EE4-4CEC-4B8D-9FD7-0C14B641BA0A}" type="presParOf" srcId="{556CB506-ABAC-4C6C-A23A-2B5A28FD09D9}" destId="{F95B97CD-CF5F-40BE-8DD9-2137D57B75C4}" srcOrd="1" destOrd="0" presId="urn:microsoft.com/office/officeart/2005/8/layout/hProcess10"/>
    <dgm:cxn modelId="{EEDA8007-3495-4D16-BEBA-ECC84AF87E71}" type="presParOf" srcId="{534E9930-4A88-48BC-8903-7D4230D4083B}" destId="{1A735E7C-7F4A-458D-A976-E37FDBE78120}" srcOrd="1" destOrd="0" presId="urn:microsoft.com/office/officeart/2005/8/layout/hProcess10"/>
    <dgm:cxn modelId="{AEC5192E-A8CC-4930-AE28-ED1AA18A62EE}" type="presParOf" srcId="{1A735E7C-7F4A-458D-A976-E37FDBE78120}" destId="{FDB4EE26-6F2A-4ACE-929B-D473BDF14B1F}" srcOrd="0" destOrd="0" presId="urn:microsoft.com/office/officeart/2005/8/layout/hProcess10"/>
    <dgm:cxn modelId="{B265845F-5034-4F94-8851-7082BF42C1A3}" type="presParOf" srcId="{534E9930-4A88-48BC-8903-7D4230D4083B}" destId="{CA991BC1-EE4E-4E01-99C2-FE6EB35CA38B}" srcOrd="2" destOrd="0" presId="urn:microsoft.com/office/officeart/2005/8/layout/hProcess10"/>
    <dgm:cxn modelId="{93D4AB78-07FE-4F2C-A585-BD01694DC51E}" type="presParOf" srcId="{CA991BC1-EE4E-4E01-99C2-FE6EB35CA38B}" destId="{ADB4746A-E2B1-4020-BA21-5EF8E6FF569B}" srcOrd="0" destOrd="0" presId="urn:microsoft.com/office/officeart/2005/8/layout/hProcess10"/>
    <dgm:cxn modelId="{2BD1238B-7365-4001-8A38-609FBBC1802F}" type="presParOf" srcId="{CA991BC1-EE4E-4E01-99C2-FE6EB35CA38B}" destId="{7163084F-AF1F-4CF2-B4CC-B1550CFE5C95}" srcOrd="1" destOrd="0" presId="urn:microsoft.com/office/officeart/2005/8/layout/hProcess10"/>
    <dgm:cxn modelId="{D31A619F-942C-41B6-B4A0-79ED54A707E5}" type="presParOf" srcId="{534E9930-4A88-48BC-8903-7D4230D4083B}" destId="{7F7E5C31-7EB2-4B6B-B19F-9E0196A338FB}" srcOrd="3" destOrd="0" presId="urn:microsoft.com/office/officeart/2005/8/layout/hProcess10"/>
    <dgm:cxn modelId="{34828E14-CDD5-43F9-B78C-DB43E5A257EE}" type="presParOf" srcId="{7F7E5C31-7EB2-4B6B-B19F-9E0196A338FB}" destId="{35ABC5E5-DBC2-4DB3-87C6-52C25089839B}" srcOrd="0" destOrd="0" presId="urn:microsoft.com/office/officeart/2005/8/layout/hProcess10"/>
    <dgm:cxn modelId="{1B18294B-FFA0-458E-9CA9-E49AB85F2382}" type="presParOf" srcId="{534E9930-4A88-48BC-8903-7D4230D4083B}" destId="{10B81C77-7FDB-48C2-9547-A28F3A32F96C}" srcOrd="4" destOrd="0" presId="urn:microsoft.com/office/officeart/2005/8/layout/hProcess10"/>
    <dgm:cxn modelId="{45C46AEA-9FE9-4BFB-9BED-03F7C947CD83}" type="presParOf" srcId="{10B81C77-7FDB-48C2-9547-A28F3A32F96C}" destId="{D21CA1FC-E865-4C93-97DD-FDC41F247AE6}" srcOrd="0" destOrd="0" presId="urn:microsoft.com/office/officeart/2005/8/layout/hProcess10"/>
    <dgm:cxn modelId="{0081F016-ADE6-4678-8CBC-A0933A864AEA}" type="presParOf" srcId="{10B81C77-7FDB-48C2-9547-A28F3A32F96C}" destId="{AF696985-948D-41E5-979C-78D7C0073620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65A7153-8DDE-47A8-B41B-35FEFCD85F57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25D9F89-D8F2-472D-A810-7D10BFA8630C}">
      <dgm:prSet phldrT="[Текст]"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pPr algn="ctr"/>
          <a:r>
            <a:rPr lang="ru-RU" sz="2000" dirty="0" smtClean="0"/>
            <a:t>ГДЕ?</a:t>
          </a:r>
        </a:p>
        <a:p>
          <a:pPr algn="l"/>
          <a:r>
            <a:rPr lang="ru-RU" sz="2000" dirty="0" smtClean="0"/>
            <a:t>Офис 305, корпус 2 </a:t>
          </a:r>
        </a:p>
        <a:p>
          <a:pPr algn="l"/>
          <a:r>
            <a:rPr lang="ru-RU" sz="2000" dirty="0" smtClean="0"/>
            <a:t>(отдел </a:t>
          </a:r>
          <a:r>
            <a:rPr lang="ru-RU" sz="2000" dirty="0" err="1" smtClean="0"/>
            <a:t>визово</a:t>
          </a:r>
          <a:r>
            <a:rPr lang="ru-RU" sz="2000" dirty="0" smtClean="0"/>
            <a:t>-миграционного сопровождения) </a:t>
          </a:r>
          <a:endParaRPr lang="ru-RU" sz="2000" dirty="0"/>
        </a:p>
      </dgm:t>
    </dgm:pt>
    <dgm:pt modelId="{8613DAF4-5942-4F6D-B488-71727906B0E1}" type="parTrans" cxnId="{93175EC6-DAFE-45B6-8302-F0957BAC053F}">
      <dgm:prSet/>
      <dgm:spPr/>
      <dgm:t>
        <a:bodyPr/>
        <a:lstStyle/>
        <a:p>
          <a:endParaRPr lang="ru-RU"/>
        </a:p>
      </dgm:t>
    </dgm:pt>
    <dgm:pt modelId="{E94A1A76-84DD-4260-9DEA-8B2825F8D71E}" type="sibTrans" cxnId="{93175EC6-DAFE-45B6-8302-F0957BAC053F}">
      <dgm:prSet/>
      <dgm:spPr/>
      <dgm:t>
        <a:bodyPr/>
        <a:lstStyle/>
        <a:p>
          <a:endParaRPr lang="ru-RU"/>
        </a:p>
      </dgm:t>
    </dgm:pt>
    <dgm:pt modelId="{A8711683-92F5-4746-985A-FBE3E934E338}">
      <dgm:prSet phldrT="[Текст]" custT="1"/>
      <dgm:spPr>
        <a:solidFill>
          <a:srgbClr val="0070C0"/>
        </a:solidFill>
      </dgm:spPr>
      <dgm:t>
        <a:bodyPr/>
        <a:lstStyle/>
        <a:p>
          <a:pPr algn="ctr"/>
          <a:r>
            <a:rPr lang="ru-RU" sz="2000" dirty="0" smtClean="0"/>
            <a:t>КОГДА?</a:t>
          </a:r>
        </a:p>
        <a:p>
          <a:pPr algn="l"/>
          <a:r>
            <a:rPr lang="ru-RU" sz="2000" dirty="0" smtClean="0"/>
            <a:t>В первый рабочий день после приезда </a:t>
          </a:r>
        </a:p>
        <a:p>
          <a:pPr algn="ctr"/>
          <a:endParaRPr lang="ru-RU" sz="2000" dirty="0" smtClean="0"/>
        </a:p>
        <a:p>
          <a:pPr algn="l"/>
          <a:endParaRPr lang="ru-RU" sz="1600" dirty="0" smtClean="0"/>
        </a:p>
      </dgm:t>
    </dgm:pt>
    <dgm:pt modelId="{8F5260FF-5112-49E5-8081-52D29D63747D}" type="parTrans" cxnId="{E9FB5A0D-CFFD-4A13-8BFC-814574D26519}">
      <dgm:prSet/>
      <dgm:spPr/>
      <dgm:t>
        <a:bodyPr/>
        <a:lstStyle/>
        <a:p>
          <a:endParaRPr lang="ru-RU"/>
        </a:p>
      </dgm:t>
    </dgm:pt>
    <dgm:pt modelId="{8B037254-0CD1-4588-A60C-64754ED5801E}" type="sibTrans" cxnId="{E9FB5A0D-CFFD-4A13-8BFC-814574D26519}">
      <dgm:prSet/>
      <dgm:spPr/>
      <dgm:t>
        <a:bodyPr/>
        <a:lstStyle/>
        <a:p>
          <a:endParaRPr lang="ru-RU"/>
        </a:p>
      </dgm:t>
    </dgm:pt>
    <dgm:pt modelId="{0C46F1F3-A892-438E-89B7-D3F04B6D36C0}">
      <dgm:prSet phldrT="[Текст]" custT="1"/>
      <dgm:spPr>
        <a:solidFill>
          <a:srgbClr val="0070C0"/>
        </a:solidFill>
      </dgm:spPr>
      <dgm:t>
        <a:bodyPr/>
        <a:lstStyle/>
        <a:p>
          <a:pPr algn="ctr"/>
          <a:r>
            <a:rPr lang="ru-RU" sz="2000" dirty="0" smtClean="0"/>
            <a:t>ЧТО ПРИНЕСТИ?</a:t>
          </a:r>
          <a:endParaRPr lang="ru-RU" sz="2000" dirty="0"/>
        </a:p>
      </dgm:t>
    </dgm:pt>
    <dgm:pt modelId="{1EBAC81B-4B37-4B48-A51A-EC93605A5A00}" type="parTrans" cxnId="{8BE38007-4F96-400C-AB8D-957D6B5489C3}">
      <dgm:prSet/>
      <dgm:spPr/>
      <dgm:t>
        <a:bodyPr/>
        <a:lstStyle/>
        <a:p>
          <a:endParaRPr lang="ru-RU"/>
        </a:p>
      </dgm:t>
    </dgm:pt>
    <dgm:pt modelId="{6CA00FA2-5F8A-4D17-8564-E4C1D8FEF4CE}" type="sibTrans" cxnId="{8BE38007-4F96-400C-AB8D-957D6B5489C3}">
      <dgm:prSet/>
      <dgm:spPr/>
      <dgm:t>
        <a:bodyPr/>
        <a:lstStyle/>
        <a:p>
          <a:endParaRPr lang="ru-RU"/>
        </a:p>
      </dgm:t>
    </dgm:pt>
    <dgm:pt modelId="{F9446858-08A5-41EC-9F3C-EF205DFFA78C}">
      <dgm:prSet/>
      <dgm:spPr/>
      <dgm:t>
        <a:bodyPr/>
        <a:lstStyle/>
        <a:p>
          <a:pPr algn="l"/>
          <a:endParaRPr lang="ru-RU" sz="1100" dirty="0"/>
        </a:p>
      </dgm:t>
    </dgm:pt>
    <dgm:pt modelId="{54F9C725-223F-406B-85BC-838D1EF73BA1}" type="parTrans" cxnId="{00EAEC67-6E07-4EF2-B414-9223DA1112F2}">
      <dgm:prSet/>
      <dgm:spPr/>
      <dgm:t>
        <a:bodyPr/>
        <a:lstStyle/>
        <a:p>
          <a:endParaRPr lang="ru-RU"/>
        </a:p>
      </dgm:t>
    </dgm:pt>
    <dgm:pt modelId="{58EE7FF3-E759-4C14-B5FF-975FF772BBB1}" type="sibTrans" cxnId="{00EAEC67-6E07-4EF2-B414-9223DA1112F2}">
      <dgm:prSet/>
      <dgm:spPr/>
      <dgm:t>
        <a:bodyPr/>
        <a:lstStyle/>
        <a:p>
          <a:endParaRPr lang="ru-RU"/>
        </a:p>
      </dgm:t>
    </dgm:pt>
    <dgm:pt modelId="{E3E1E75B-5343-486D-A21F-A4BD8BB8D84C}">
      <dgm:prSet custT="1"/>
      <dgm:spPr/>
      <dgm:t>
        <a:bodyPr/>
        <a:lstStyle/>
        <a:p>
          <a:pPr algn="ctr"/>
          <a:endParaRPr lang="ru-RU" sz="2000" dirty="0"/>
        </a:p>
      </dgm:t>
    </dgm:pt>
    <dgm:pt modelId="{3E2FDB1D-3513-43DB-8E05-D2D64BD12C09}" type="parTrans" cxnId="{332D9210-EB7A-4E39-9BA7-BAE23B50AF7E}">
      <dgm:prSet/>
      <dgm:spPr/>
      <dgm:t>
        <a:bodyPr/>
        <a:lstStyle/>
        <a:p>
          <a:endParaRPr lang="ru-RU"/>
        </a:p>
      </dgm:t>
    </dgm:pt>
    <dgm:pt modelId="{73EEAD1F-F16C-44CB-A122-FB064DD8B013}" type="sibTrans" cxnId="{332D9210-EB7A-4E39-9BA7-BAE23B50AF7E}">
      <dgm:prSet/>
      <dgm:spPr/>
      <dgm:t>
        <a:bodyPr/>
        <a:lstStyle/>
        <a:p>
          <a:endParaRPr lang="ru-RU"/>
        </a:p>
      </dgm:t>
    </dgm:pt>
    <dgm:pt modelId="{42911016-9257-4AF1-8D02-10452B52235E}">
      <dgm:prSet/>
      <dgm:spPr/>
      <dgm:t>
        <a:bodyPr/>
        <a:lstStyle/>
        <a:p>
          <a:pPr algn="l"/>
          <a:endParaRPr lang="ru-RU" sz="900" dirty="0"/>
        </a:p>
      </dgm:t>
    </dgm:pt>
    <dgm:pt modelId="{C3B73741-F87C-4617-99FA-AE6066390493}" type="parTrans" cxnId="{AF8D1050-28D5-45F5-B919-4C2DE79BDD57}">
      <dgm:prSet/>
      <dgm:spPr/>
      <dgm:t>
        <a:bodyPr/>
        <a:lstStyle/>
        <a:p>
          <a:endParaRPr lang="ru-RU"/>
        </a:p>
      </dgm:t>
    </dgm:pt>
    <dgm:pt modelId="{BE70D5CF-5386-4AE0-981E-6DC94D63CD60}" type="sibTrans" cxnId="{AF8D1050-28D5-45F5-B919-4C2DE79BDD57}">
      <dgm:prSet/>
      <dgm:spPr/>
      <dgm:t>
        <a:bodyPr/>
        <a:lstStyle/>
        <a:p>
          <a:endParaRPr lang="ru-RU"/>
        </a:p>
      </dgm:t>
    </dgm:pt>
    <dgm:pt modelId="{751B7AEE-8EC4-4103-B0AD-95FAECB692A1}">
      <dgm:prSet custT="1"/>
      <dgm:spPr/>
      <dgm:t>
        <a:bodyPr/>
        <a:lstStyle/>
        <a:p>
          <a:pPr algn="l"/>
          <a:r>
            <a:rPr lang="ru-RU" sz="2000" dirty="0" smtClean="0"/>
            <a:t>направление на проживание в общежитии             (получить в оф. 303).</a:t>
          </a:r>
          <a:endParaRPr lang="ru-RU" sz="2000" dirty="0"/>
        </a:p>
      </dgm:t>
    </dgm:pt>
    <dgm:pt modelId="{4921DE0B-3EEE-4F03-BE1D-0415FD3382B6}" type="parTrans" cxnId="{DEF2081B-A407-4A13-BC81-2B222817F359}">
      <dgm:prSet/>
      <dgm:spPr/>
      <dgm:t>
        <a:bodyPr/>
        <a:lstStyle/>
        <a:p>
          <a:endParaRPr lang="ru-RU"/>
        </a:p>
      </dgm:t>
    </dgm:pt>
    <dgm:pt modelId="{C7D26B00-22A6-4863-AC47-642C404AF9A9}" type="sibTrans" cxnId="{DEF2081B-A407-4A13-BC81-2B222817F359}">
      <dgm:prSet/>
      <dgm:spPr/>
      <dgm:t>
        <a:bodyPr/>
        <a:lstStyle/>
        <a:p>
          <a:endParaRPr lang="ru-RU"/>
        </a:p>
      </dgm:t>
    </dgm:pt>
    <dgm:pt modelId="{317F99BE-BB2B-4F8C-8857-A4FB5B47B45E}">
      <dgm:prSet phldrT="[Текст]" custT="1"/>
      <dgm:spPr>
        <a:solidFill>
          <a:srgbClr val="0070C0"/>
        </a:solidFill>
      </dgm:spPr>
      <dgm:t>
        <a:bodyPr/>
        <a:lstStyle/>
        <a:p>
          <a:pPr algn="l"/>
          <a:r>
            <a:rPr lang="ru-RU" sz="2000" dirty="0" smtClean="0"/>
            <a:t>паспорт, миграционная карта</a:t>
          </a:r>
          <a:endParaRPr lang="ru-RU" sz="2000" dirty="0"/>
        </a:p>
      </dgm:t>
    </dgm:pt>
    <dgm:pt modelId="{4205E2B0-1292-424D-B513-8C2CFB32D906}" type="parTrans" cxnId="{49DBBA47-B0EF-468C-8950-202C2B78E0A2}">
      <dgm:prSet/>
      <dgm:spPr/>
      <dgm:t>
        <a:bodyPr/>
        <a:lstStyle/>
        <a:p>
          <a:endParaRPr lang="ru-RU"/>
        </a:p>
      </dgm:t>
    </dgm:pt>
    <dgm:pt modelId="{4C1E94B4-7AC5-401B-A441-E89F38BCDF74}" type="sibTrans" cxnId="{49DBBA47-B0EF-468C-8950-202C2B78E0A2}">
      <dgm:prSet/>
      <dgm:spPr/>
      <dgm:t>
        <a:bodyPr/>
        <a:lstStyle/>
        <a:p>
          <a:endParaRPr lang="ru-RU"/>
        </a:p>
      </dgm:t>
    </dgm:pt>
    <dgm:pt modelId="{1AF4A819-C7B0-4EFD-9A3B-DCAEB7C78B85}">
      <dgm:prSet phldrT="[Текст]"/>
      <dgm:spPr>
        <a:solidFill>
          <a:srgbClr val="0070C0"/>
        </a:solidFill>
      </dgm:spPr>
      <dgm:t>
        <a:bodyPr/>
        <a:lstStyle/>
        <a:p>
          <a:pPr algn="ctr"/>
          <a:endParaRPr lang="ru-RU" sz="1100" dirty="0"/>
        </a:p>
      </dgm:t>
    </dgm:pt>
    <dgm:pt modelId="{2CB92BF2-665E-477F-A827-C4F2ED881E04}" type="parTrans" cxnId="{EC4766E2-2D9E-41AD-BA0D-396E43E2174A}">
      <dgm:prSet/>
      <dgm:spPr/>
      <dgm:t>
        <a:bodyPr/>
        <a:lstStyle/>
        <a:p>
          <a:endParaRPr lang="ru-RU"/>
        </a:p>
      </dgm:t>
    </dgm:pt>
    <dgm:pt modelId="{2DE493B6-8B23-444B-A39E-7B201002950A}" type="sibTrans" cxnId="{EC4766E2-2D9E-41AD-BA0D-396E43E2174A}">
      <dgm:prSet/>
      <dgm:spPr/>
      <dgm:t>
        <a:bodyPr/>
        <a:lstStyle/>
        <a:p>
          <a:endParaRPr lang="ru-RU"/>
        </a:p>
      </dgm:t>
    </dgm:pt>
    <dgm:pt modelId="{7E466D08-C068-4BFC-A12B-7A4C32D3EDAF}" type="pres">
      <dgm:prSet presAssocID="{665A7153-8DDE-47A8-B41B-35FEFCD85F5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36489C-D307-4F75-B068-8D78264B4D8F}" type="pres">
      <dgm:prSet presAssocID="{525D9F89-D8F2-472D-A810-7D10BFA8630C}" presName="comp" presStyleCnt="0"/>
      <dgm:spPr/>
    </dgm:pt>
    <dgm:pt modelId="{BABE2D52-0751-4C78-8DEC-62896798C25E}" type="pres">
      <dgm:prSet presAssocID="{525D9F89-D8F2-472D-A810-7D10BFA8630C}" presName="box" presStyleLbl="node1" presStyleIdx="0" presStyleCnt="3" custLinFactNeighborX="-344"/>
      <dgm:spPr/>
      <dgm:t>
        <a:bodyPr/>
        <a:lstStyle/>
        <a:p>
          <a:endParaRPr lang="ru-RU"/>
        </a:p>
      </dgm:t>
    </dgm:pt>
    <dgm:pt modelId="{91E3AE50-B135-41DA-9A27-FA675F5D23B7}" type="pres">
      <dgm:prSet presAssocID="{525D9F89-D8F2-472D-A810-7D10BFA8630C}" presName="img" presStyleLbl="fgImgPlace1" presStyleIdx="0" presStyleCnt="3" custScaleX="8831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48EADDB-385B-4A01-9041-7A95F57BC85E}" type="pres">
      <dgm:prSet presAssocID="{525D9F89-D8F2-472D-A810-7D10BFA8630C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4E1C05-4972-4F82-8498-A8DD746CB71B}" type="pres">
      <dgm:prSet presAssocID="{E94A1A76-84DD-4260-9DEA-8B2825F8D71E}" presName="spacer" presStyleCnt="0"/>
      <dgm:spPr/>
    </dgm:pt>
    <dgm:pt modelId="{8D4128CC-133B-4518-A8A0-A3DF762B7262}" type="pres">
      <dgm:prSet presAssocID="{A8711683-92F5-4746-985A-FBE3E934E338}" presName="comp" presStyleCnt="0"/>
      <dgm:spPr/>
    </dgm:pt>
    <dgm:pt modelId="{00BB4A1E-0195-4964-B748-EDD19C59D978}" type="pres">
      <dgm:prSet presAssocID="{A8711683-92F5-4746-985A-FBE3E934E338}" presName="box" presStyleLbl="node1" presStyleIdx="1" presStyleCnt="3" custLinFactNeighborX="-344" custLinFactNeighborY="-2271"/>
      <dgm:spPr/>
      <dgm:t>
        <a:bodyPr/>
        <a:lstStyle/>
        <a:p>
          <a:endParaRPr lang="ru-RU"/>
        </a:p>
      </dgm:t>
    </dgm:pt>
    <dgm:pt modelId="{C9C24483-FF42-404F-8BC9-67B659FF91B6}" type="pres">
      <dgm:prSet presAssocID="{A8711683-92F5-4746-985A-FBE3E934E338}" presName="img" presStyleLbl="fgImgPlace1" presStyleIdx="1" presStyleCnt="3" custScaleX="76647" custLinFactNeighborX="1630" custLinFactNeighborY="-116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5CED1EC-4745-431C-BEA5-D9D8E156EFD2}" type="pres">
      <dgm:prSet presAssocID="{A8711683-92F5-4746-985A-FBE3E934E338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4B116A-004C-4DD4-8837-5257E7EAAFA8}" type="pres">
      <dgm:prSet presAssocID="{8B037254-0CD1-4588-A60C-64754ED5801E}" presName="spacer" presStyleCnt="0"/>
      <dgm:spPr/>
    </dgm:pt>
    <dgm:pt modelId="{0F694B93-512D-4773-8A31-2B5A063C7DB6}" type="pres">
      <dgm:prSet presAssocID="{0C46F1F3-A892-438E-89B7-D3F04B6D36C0}" presName="comp" presStyleCnt="0"/>
      <dgm:spPr/>
    </dgm:pt>
    <dgm:pt modelId="{ABDDF4C5-4C31-419B-B84F-299EE23A66B8}" type="pres">
      <dgm:prSet presAssocID="{0C46F1F3-A892-438E-89B7-D3F04B6D36C0}" presName="box" presStyleLbl="node1" presStyleIdx="2" presStyleCnt="3"/>
      <dgm:spPr/>
      <dgm:t>
        <a:bodyPr/>
        <a:lstStyle/>
        <a:p>
          <a:endParaRPr lang="ru-RU"/>
        </a:p>
      </dgm:t>
    </dgm:pt>
    <dgm:pt modelId="{1A71F34B-A730-46FB-8C85-25FB2B70B1A9}" type="pres">
      <dgm:prSet presAssocID="{0C46F1F3-A892-438E-89B7-D3F04B6D36C0}" presName="img" presStyleLbl="fgImgPlace1" presStyleIdx="2" presStyleCnt="3" custScaleX="70561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A5814A1F-6394-4E88-85A5-6D918EC3806E}" type="pres">
      <dgm:prSet presAssocID="{0C46F1F3-A892-438E-89B7-D3F04B6D36C0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0F3E4E-3FD6-4D53-8B86-34A14A5F883F}" type="presOf" srcId="{F9446858-08A5-41EC-9F3C-EF205DFFA78C}" destId="{948EADDB-385B-4A01-9041-7A95F57BC85E}" srcOrd="1" destOrd="1" presId="urn:microsoft.com/office/officeart/2005/8/layout/vList4"/>
    <dgm:cxn modelId="{C62B95E7-EA51-46A5-80DC-BF1EEFD33A01}" type="presOf" srcId="{317F99BE-BB2B-4F8C-8857-A4FB5B47B45E}" destId="{A5814A1F-6394-4E88-85A5-6D918EC3806E}" srcOrd="1" destOrd="1" presId="urn:microsoft.com/office/officeart/2005/8/layout/vList4"/>
    <dgm:cxn modelId="{8B422444-1520-44A5-BA7D-3143943CFDC6}" type="presOf" srcId="{F9446858-08A5-41EC-9F3C-EF205DFFA78C}" destId="{BABE2D52-0751-4C78-8DEC-62896798C25E}" srcOrd="0" destOrd="1" presId="urn:microsoft.com/office/officeart/2005/8/layout/vList4"/>
    <dgm:cxn modelId="{14543ADB-D262-43E4-87F2-4DD00A50725D}" type="presOf" srcId="{A8711683-92F5-4746-985A-FBE3E934E338}" destId="{A5CED1EC-4745-431C-BEA5-D9D8E156EFD2}" srcOrd="1" destOrd="0" presId="urn:microsoft.com/office/officeart/2005/8/layout/vList4"/>
    <dgm:cxn modelId="{513E7DBC-D3D7-4BF3-AAF1-E4B5FE48D091}" type="presOf" srcId="{1AF4A819-C7B0-4EFD-9A3B-DCAEB7C78B85}" destId="{00BB4A1E-0195-4964-B748-EDD19C59D978}" srcOrd="0" destOrd="2" presId="urn:microsoft.com/office/officeart/2005/8/layout/vList4"/>
    <dgm:cxn modelId="{30779195-380C-4E3E-81D3-EF1B83DBC02E}" type="presOf" srcId="{42911016-9257-4AF1-8D02-10452B52235E}" destId="{ABDDF4C5-4C31-419B-B84F-299EE23A66B8}" srcOrd="0" destOrd="3" presId="urn:microsoft.com/office/officeart/2005/8/layout/vList4"/>
    <dgm:cxn modelId="{332D9210-EB7A-4E39-9BA7-BAE23B50AF7E}" srcId="{A8711683-92F5-4746-985A-FBE3E934E338}" destId="{E3E1E75B-5343-486D-A21F-A4BD8BB8D84C}" srcOrd="0" destOrd="0" parTransId="{3E2FDB1D-3513-43DB-8E05-D2D64BD12C09}" sibTransId="{73EEAD1F-F16C-44CB-A122-FB064DD8B013}"/>
    <dgm:cxn modelId="{82A58ED8-1155-4139-A217-F7C42D0533C3}" type="presOf" srcId="{525D9F89-D8F2-472D-A810-7D10BFA8630C}" destId="{BABE2D52-0751-4C78-8DEC-62896798C25E}" srcOrd="0" destOrd="0" presId="urn:microsoft.com/office/officeart/2005/8/layout/vList4"/>
    <dgm:cxn modelId="{D933F211-5D06-4D05-88CC-9172C40F8B65}" type="presOf" srcId="{A8711683-92F5-4746-985A-FBE3E934E338}" destId="{00BB4A1E-0195-4964-B748-EDD19C59D978}" srcOrd="0" destOrd="0" presId="urn:microsoft.com/office/officeart/2005/8/layout/vList4"/>
    <dgm:cxn modelId="{00EAEC67-6E07-4EF2-B414-9223DA1112F2}" srcId="{525D9F89-D8F2-472D-A810-7D10BFA8630C}" destId="{F9446858-08A5-41EC-9F3C-EF205DFFA78C}" srcOrd="0" destOrd="0" parTransId="{54F9C725-223F-406B-85BC-838D1EF73BA1}" sibTransId="{58EE7FF3-E759-4C14-B5FF-975FF772BBB1}"/>
    <dgm:cxn modelId="{52FE2321-2639-4884-A5E2-41379FA874AB}" type="presOf" srcId="{665A7153-8DDE-47A8-B41B-35FEFCD85F57}" destId="{7E466D08-C068-4BFC-A12B-7A4C32D3EDAF}" srcOrd="0" destOrd="0" presId="urn:microsoft.com/office/officeart/2005/8/layout/vList4"/>
    <dgm:cxn modelId="{204AF4F7-6768-45E3-AB0E-52A586BDE5FC}" type="presOf" srcId="{751B7AEE-8EC4-4103-B0AD-95FAECB692A1}" destId="{A5814A1F-6394-4E88-85A5-6D918EC3806E}" srcOrd="1" destOrd="2" presId="urn:microsoft.com/office/officeart/2005/8/layout/vList4"/>
    <dgm:cxn modelId="{D295A651-1C6C-46BB-B076-2887B556975B}" type="presOf" srcId="{0C46F1F3-A892-438E-89B7-D3F04B6D36C0}" destId="{A5814A1F-6394-4E88-85A5-6D918EC3806E}" srcOrd="1" destOrd="0" presId="urn:microsoft.com/office/officeart/2005/8/layout/vList4"/>
    <dgm:cxn modelId="{49DBBA47-B0EF-468C-8950-202C2B78E0A2}" srcId="{0C46F1F3-A892-438E-89B7-D3F04B6D36C0}" destId="{317F99BE-BB2B-4F8C-8857-A4FB5B47B45E}" srcOrd="0" destOrd="0" parTransId="{4205E2B0-1292-424D-B513-8C2CFB32D906}" sibTransId="{4C1E94B4-7AC5-401B-A441-E89F38BCDF74}"/>
    <dgm:cxn modelId="{E9FB5A0D-CFFD-4A13-8BFC-814574D26519}" srcId="{665A7153-8DDE-47A8-B41B-35FEFCD85F57}" destId="{A8711683-92F5-4746-985A-FBE3E934E338}" srcOrd="1" destOrd="0" parTransId="{8F5260FF-5112-49E5-8081-52D29D63747D}" sibTransId="{8B037254-0CD1-4588-A60C-64754ED5801E}"/>
    <dgm:cxn modelId="{383896BF-3DAE-4AD9-8390-5A8CFD0B7230}" type="presOf" srcId="{317F99BE-BB2B-4F8C-8857-A4FB5B47B45E}" destId="{ABDDF4C5-4C31-419B-B84F-299EE23A66B8}" srcOrd="0" destOrd="1" presId="urn:microsoft.com/office/officeart/2005/8/layout/vList4"/>
    <dgm:cxn modelId="{71B75244-CF0D-4233-A065-B6B56819C42D}" type="presOf" srcId="{E3E1E75B-5343-486D-A21F-A4BD8BB8D84C}" destId="{A5CED1EC-4745-431C-BEA5-D9D8E156EFD2}" srcOrd="1" destOrd="1" presId="urn:microsoft.com/office/officeart/2005/8/layout/vList4"/>
    <dgm:cxn modelId="{AF8D1050-28D5-45F5-B919-4C2DE79BDD57}" srcId="{0C46F1F3-A892-438E-89B7-D3F04B6D36C0}" destId="{42911016-9257-4AF1-8D02-10452B52235E}" srcOrd="2" destOrd="0" parTransId="{C3B73741-F87C-4617-99FA-AE6066390493}" sibTransId="{BE70D5CF-5386-4AE0-981E-6DC94D63CD60}"/>
    <dgm:cxn modelId="{EC4766E2-2D9E-41AD-BA0D-396E43E2174A}" srcId="{A8711683-92F5-4746-985A-FBE3E934E338}" destId="{1AF4A819-C7B0-4EFD-9A3B-DCAEB7C78B85}" srcOrd="1" destOrd="0" parTransId="{2CB92BF2-665E-477F-A827-C4F2ED881E04}" sibTransId="{2DE493B6-8B23-444B-A39E-7B201002950A}"/>
    <dgm:cxn modelId="{FD5491C0-2017-4075-803B-076286BC17C3}" type="presOf" srcId="{1AF4A819-C7B0-4EFD-9A3B-DCAEB7C78B85}" destId="{A5CED1EC-4745-431C-BEA5-D9D8E156EFD2}" srcOrd="1" destOrd="2" presId="urn:microsoft.com/office/officeart/2005/8/layout/vList4"/>
    <dgm:cxn modelId="{8BE38007-4F96-400C-AB8D-957D6B5489C3}" srcId="{665A7153-8DDE-47A8-B41B-35FEFCD85F57}" destId="{0C46F1F3-A892-438E-89B7-D3F04B6D36C0}" srcOrd="2" destOrd="0" parTransId="{1EBAC81B-4B37-4B48-A51A-EC93605A5A00}" sibTransId="{6CA00FA2-5F8A-4D17-8564-E4C1D8FEF4CE}"/>
    <dgm:cxn modelId="{93175EC6-DAFE-45B6-8302-F0957BAC053F}" srcId="{665A7153-8DDE-47A8-B41B-35FEFCD85F57}" destId="{525D9F89-D8F2-472D-A810-7D10BFA8630C}" srcOrd="0" destOrd="0" parTransId="{8613DAF4-5942-4F6D-B488-71727906B0E1}" sibTransId="{E94A1A76-84DD-4260-9DEA-8B2825F8D71E}"/>
    <dgm:cxn modelId="{DEF2081B-A407-4A13-BC81-2B222817F359}" srcId="{0C46F1F3-A892-438E-89B7-D3F04B6D36C0}" destId="{751B7AEE-8EC4-4103-B0AD-95FAECB692A1}" srcOrd="1" destOrd="0" parTransId="{4921DE0B-3EEE-4F03-BE1D-0415FD3382B6}" sibTransId="{C7D26B00-22A6-4863-AC47-642C404AF9A9}"/>
    <dgm:cxn modelId="{FCCFD510-9C0D-4288-9857-CB1D72C31BCC}" type="presOf" srcId="{E3E1E75B-5343-486D-A21F-A4BD8BB8D84C}" destId="{00BB4A1E-0195-4964-B748-EDD19C59D978}" srcOrd="0" destOrd="1" presId="urn:microsoft.com/office/officeart/2005/8/layout/vList4"/>
    <dgm:cxn modelId="{BA8183DF-56DE-4D29-8C7D-16D5DED9A058}" type="presOf" srcId="{0C46F1F3-A892-438E-89B7-D3F04B6D36C0}" destId="{ABDDF4C5-4C31-419B-B84F-299EE23A66B8}" srcOrd="0" destOrd="0" presId="urn:microsoft.com/office/officeart/2005/8/layout/vList4"/>
    <dgm:cxn modelId="{9EA6307A-AD94-42FD-8D4A-D29A5C8483B1}" type="presOf" srcId="{42911016-9257-4AF1-8D02-10452B52235E}" destId="{A5814A1F-6394-4E88-85A5-6D918EC3806E}" srcOrd="1" destOrd="3" presId="urn:microsoft.com/office/officeart/2005/8/layout/vList4"/>
    <dgm:cxn modelId="{4F4900A2-256D-429B-A388-5258A19EFF30}" type="presOf" srcId="{525D9F89-D8F2-472D-A810-7D10BFA8630C}" destId="{948EADDB-385B-4A01-9041-7A95F57BC85E}" srcOrd="1" destOrd="0" presId="urn:microsoft.com/office/officeart/2005/8/layout/vList4"/>
    <dgm:cxn modelId="{AED33CB7-B6D5-46DA-B80D-7C1D755CD448}" type="presOf" srcId="{751B7AEE-8EC4-4103-B0AD-95FAECB692A1}" destId="{ABDDF4C5-4C31-419B-B84F-299EE23A66B8}" srcOrd="0" destOrd="2" presId="urn:microsoft.com/office/officeart/2005/8/layout/vList4"/>
    <dgm:cxn modelId="{DF568E66-D9F1-46DA-8B93-4A0FF2ABEE84}" type="presParOf" srcId="{7E466D08-C068-4BFC-A12B-7A4C32D3EDAF}" destId="{FB36489C-D307-4F75-B068-8D78264B4D8F}" srcOrd="0" destOrd="0" presId="urn:microsoft.com/office/officeart/2005/8/layout/vList4"/>
    <dgm:cxn modelId="{596DBAE5-3579-4E13-B5DD-8577D693B336}" type="presParOf" srcId="{FB36489C-D307-4F75-B068-8D78264B4D8F}" destId="{BABE2D52-0751-4C78-8DEC-62896798C25E}" srcOrd="0" destOrd="0" presId="urn:microsoft.com/office/officeart/2005/8/layout/vList4"/>
    <dgm:cxn modelId="{F62B5970-D55D-4763-818C-8573AB53740C}" type="presParOf" srcId="{FB36489C-D307-4F75-B068-8D78264B4D8F}" destId="{91E3AE50-B135-41DA-9A27-FA675F5D23B7}" srcOrd="1" destOrd="0" presId="urn:microsoft.com/office/officeart/2005/8/layout/vList4"/>
    <dgm:cxn modelId="{71D68E12-22E2-4E1A-9696-13868ABC33F4}" type="presParOf" srcId="{FB36489C-D307-4F75-B068-8D78264B4D8F}" destId="{948EADDB-385B-4A01-9041-7A95F57BC85E}" srcOrd="2" destOrd="0" presId="urn:microsoft.com/office/officeart/2005/8/layout/vList4"/>
    <dgm:cxn modelId="{1897D077-0D06-4694-ABB5-DA29E86A4567}" type="presParOf" srcId="{7E466D08-C068-4BFC-A12B-7A4C32D3EDAF}" destId="{E74E1C05-4972-4F82-8498-A8DD746CB71B}" srcOrd="1" destOrd="0" presId="urn:microsoft.com/office/officeart/2005/8/layout/vList4"/>
    <dgm:cxn modelId="{67350E05-9F66-42FA-B645-505EC7937E14}" type="presParOf" srcId="{7E466D08-C068-4BFC-A12B-7A4C32D3EDAF}" destId="{8D4128CC-133B-4518-A8A0-A3DF762B7262}" srcOrd="2" destOrd="0" presId="urn:microsoft.com/office/officeart/2005/8/layout/vList4"/>
    <dgm:cxn modelId="{EF0EA45F-BBC7-4135-963C-33263CA78682}" type="presParOf" srcId="{8D4128CC-133B-4518-A8A0-A3DF762B7262}" destId="{00BB4A1E-0195-4964-B748-EDD19C59D978}" srcOrd="0" destOrd="0" presId="urn:microsoft.com/office/officeart/2005/8/layout/vList4"/>
    <dgm:cxn modelId="{704F86ED-B865-4BE7-A2F1-639C7EDD0116}" type="presParOf" srcId="{8D4128CC-133B-4518-A8A0-A3DF762B7262}" destId="{C9C24483-FF42-404F-8BC9-67B659FF91B6}" srcOrd="1" destOrd="0" presId="urn:microsoft.com/office/officeart/2005/8/layout/vList4"/>
    <dgm:cxn modelId="{84654749-F912-4B76-80CE-91A9EC1AF2C0}" type="presParOf" srcId="{8D4128CC-133B-4518-A8A0-A3DF762B7262}" destId="{A5CED1EC-4745-431C-BEA5-D9D8E156EFD2}" srcOrd="2" destOrd="0" presId="urn:microsoft.com/office/officeart/2005/8/layout/vList4"/>
    <dgm:cxn modelId="{71040834-8925-4963-9930-304E07E9D224}" type="presParOf" srcId="{7E466D08-C068-4BFC-A12B-7A4C32D3EDAF}" destId="{D54B116A-004C-4DD4-8837-5257E7EAAFA8}" srcOrd="3" destOrd="0" presId="urn:microsoft.com/office/officeart/2005/8/layout/vList4"/>
    <dgm:cxn modelId="{BC153ED0-AB64-4C4F-94C3-B7603BA332C2}" type="presParOf" srcId="{7E466D08-C068-4BFC-A12B-7A4C32D3EDAF}" destId="{0F694B93-512D-4773-8A31-2B5A063C7DB6}" srcOrd="4" destOrd="0" presId="urn:microsoft.com/office/officeart/2005/8/layout/vList4"/>
    <dgm:cxn modelId="{1DD37E33-1188-4951-BF95-91FDBB5EEFC4}" type="presParOf" srcId="{0F694B93-512D-4773-8A31-2B5A063C7DB6}" destId="{ABDDF4C5-4C31-419B-B84F-299EE23A66B8}" srcOrd="0" destOrd="0" presId="urn:microsoft.com/office/officeart/2005/8/layout/vList4"/>
    <dgm:cxn modelId="{234347BD-F7CB-4528-89E6-4DFFE96A341E}" type="presParOf" srcId="{0F694B93-512D-4773-8A31-2B5A063C7DB6}" destId="{1A71F34B-A730-46FB-8C85-25FB2B70B1A9}" srcOrd="1" destOrd="0" presId="urn:microsoft.com/office/officeart/2005/8/layout/vList4"/>
    <dgm:cxn modelId="{D35A592D-F8C6-4E10-A88A-3926BC16275A}" type="presParOf" srcId="{0F694B93-512D-4773-8A31-2B5A063C7DB6}" destId="{A5814A1F-6394-4E88-85A5-6D918EC3806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65A7153-8DDE-47A8-B41B-35FEFCD85F57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25D9F89-D8F2-472D-A810-7D10BFA8630C}">
      <dgm:prSet phldrT="[Текст]"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pPr algn="ctr"/>
          <a:r>
            <a:rPr lang="ru-RU" sz="2000" dirty="0" smtClean="0"/>
            <a:t>ГДЕ?</a:t>
          </a:r>
        </a:p>
      </dgm:t>
    </dgm:pt>
    <dgm:pt modelId="{8613DAF4-5942-4F6D-B488-71727906B0E1}" type="parTrans" cxnId="{93175EC6-DAFE-45B6-8302-F0957BAC053F}">
      <dgm:prSet/>
      <dgm:spPr/>
      <dgm:t>
        <a:bodyPr/>
        <a:lstStyle/>
        <a:p>
          <a:endParaRPr lang="ru-RU"/>
        </a:p>
      </dgm:t>
    </dgm:pt>
    <dgm:pt modelId="{E94A1A76-84DD-4260-9DEA-8B2825F8D71E}" type="sibTrans" cxnId="{93175EC6-DAFE-45B6-8302-F0957BAC053F}">
      <dgm:prSet/>
      <dgm:spPr/>
      <dgm:t>
        <a:bodyPr/>
        <a:lstStyle/>
        <a:p>
          <a:endParaRPr lang="ru-RU"/>
        </a:p>
      </dgm:t>
    </dgm:pt>
    <dgm:pt modelId="{0C46F1F3-A892-438E-89B7-D3F04B6D36C0}">
      <dgm:prSet phldrT="[Текст]" custT="1"/>
      <dgm:spPr>
        <a:solidFill>
          <a:srgbClr val="0070C0"/>
        </a:solidFill>
      </dgm:spPr>
      <dgm:t>
        <a:bodyPr/>
        <a:lstStyle/>
        <a:p>
          <a:pPr algn="ctr"/>
          <a:r>
            <a:rPr lang="ru-RU" sz="2000" dirty="0" smtClean="0"/>
            <a:t>ЧТО ПРИНЕСТИ?</a:t>
          </a:r>
          <a:endParaRPr lang="ru-RU" sz="2000" dirty="0"/>
        </a:p>
      </dgm:t>
    </dgm:pt>
    <dgm:pt modelId="{1EBAC81B-4B37-4B48-A51A-EC93605A5A00}" type="parTrans" cxnId="{8BE38007-4F96-400C-AB8D-957D6B5489C3}">
      <dgm:prSet/>
      <dgm:spPr/>
      <dgm:t>
        <a:bodyPr/>
        <a:lstStyle/>
        <a:p>
          <a:endParaRPr lang="ru-RU"/>
        </a:p>
      </dgm:t>
    </dgm:pt>
    <dgm:pt modelId="{6CA00FA2-5F8A-4D17-8564-E4C1D8FEF4CE}" type="sibTrans" cxnId="{8BE38007-4F96-400C-AB8D-957D6B5489C3}">
      <dgm:prSet/>
      <dgm:spPr/>
      <dgm:t>
        <a:bodyPr/>
        <a:lstStyle/>
        <a:p>
          <a:endParaRPr lang="ru-RU"/>
        </a:p>
      </dgm:t>
    </dgm:pt>
    <dgm:pt modelId="{751B7AEE-8EC4-4103-B0AD-95FAECB692A1}">
      <dgm:prSet custT="1"/>
      <dgm:spPr/>
      <dgm:t>
        <a:bodyPr/>
        <a:lstStyle/>
        <a:p>
          <a:pPr algn="l"/>
          <a:r>
            <a:rPr lang="ru-RU" sz="1800" dirty="0" smtClean="0"/>
            <a:t>Заполненное уведомление</a:t>
          </a:r>
          <a:endParaRPr lang="ru-RU" sz="1800" dirty="0"/>
        </a:p>
      </dgm:t>
    </dgm:pt>
    <dgm:pt modelId="{4921DE0B-3EEE-4F03-BE1D-0415FD3382B6}" type="parTrans" cxnId="{DEF2081B-A407-4A13-BC81-2B222817F359}">
      <dgm:prSet/>
      <dgm:spPr/>
      <dgm:t>
        <a:bodyPr/>
        <a:lstStyle/>
        <a:p>
          <a:endParaRPr lang="ru-RU"/>
        </a:p>
      </dgm:t>
    </dgm:pt>
    <dgm:pt modelId="{C7D26B00-22A6-4863-AC47-642C404AF9A9}" type="sibTrans" cxnId="{DEF2081B-A407-4A13-BC81-2B222817F359}">
      <dgm:prSet/>
      <dgm:spPr/>
      <dgm:t>
        <a:bodyPr/>
        <a:lstStyle/>
        <a:p>
          <a:endParaRPr lang="ru-RU"/>
        </a:p>
      </dgm:t>
    </dgm:pt>
    <dgm:pt modelId="{317F99BE-BB2B-4F8C-8857-A4FB5B47B45E}">
      <dgm:prSet phldrT="[Текст]" custT="1"/>
      <dgm:spPr>
        <a:solidFill>
          <a:srgbClr val="0070C0"/>
        </a:solidFill>
      </dgm:spPr>
      <dgm:t>
        <a:bodyPr/>
        <a:lstStyle/>
        <a:p>
          <a:pPr algn="l"/>
          <a:r>
            <a:rPr lang="ru-RU" sz="1800" dirty="0" smtClean="0"/>
            <a:t>Копии всех заполненных страниц паспорта, миграционная карта, </a:t>
          </a:r>
          <a:endParaRPr lang="ru-RU" sz="1800" dirty="0"/>
        </a:p>
      </dgm:t>
    </dgm:pt>
    <dgm:pt modelId="{4205E2B0-1292-424D-B513-8C2CFB32D906}" type="parTrans" cxnId="{49DBBA47-B0EF-468C-8950-202C2B78E0A2}">
      <dgm:prSet/>
      <dgm:spPr/>
      <dgm:t>
        <a:bodyPr/>
        <a:lstStyle/>
        <a:p>
          <a:endParaRPr lang="ru-RU"/>
        </a:p>
      </dgm:t>
    </dgm:pt>
    <dgm:pt modelId="{4C1E94B4-7AC5-401B-A441-E89F38BCDF74}" type="sibTrans" cxnId="{49DBBA47-B0EF-468C-8950-202C2B78E0A2}">
      <dgm:prSet/>
      <dgm:spPr/>
      <dgm:t>
        <a:bodyPr/>
        <a:lstStyle/>
        <a:p>
          <a:endParaRPr lang="ru-RU"/>
        </a:p>
      </dgm:t>
    </dgm:pt>
    <dgm:pt modelId="{1AF4A819-C7B0-4EFD-9A3B-DCAEB7C78B85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800" dirty="0" smtClean="0"/>
            <a:t>Хозяин квартиры</a:t>
          </a:r>
        </a:p>
      </dgm:t>
    </dgm:pt>
    <dgm:pt modelId="{2CB92BF2-665E-477F-A827-C4F2ED881E04}" type="parTrans" cxnId="{EC4766E2-2D9E-41AD-BA0D-396E43E2174A}">
      <dgm:prSet/>
      <dgm:spPr/>
      <dgm:t>
        <a:bodyPr/>
        <a:lstStyle/>
        <a:p>
          <a:endParaRPr lang="ru-RU"/>
        </a:p>
      </dgm:t>
    </dgm:pt>
    <dgm:pt modelId="{2DE493B6-8B23-444B-A39E-7B201002950A}" type="sibTrans" cxnId="{EC4766E2-2D9E-41AD-BA0D-396E43E2174A}">
      <dgm:prSet/>
      <dgm:spPr/>
      <dgm:t>
        <a:bodyPr/>
        <a:lstStyle/>
        <a:p>
          <a:endParaRPr lang="ru-RU"/>
        </a:p>
      </dgm:t>
    </dgm:pt>
    <dgm:pt modelId="{61B76CC7-BDE2-4780-B3E0-78AF7938442E}">
      <dgm:prSet/>
      <dgm:spPr>
        <a:solidFill>
          <a:srgbClr val="0070C0"/>
        </a:solidFill>
      </dgm:spPr>
      <dgm:t>
        <a:bodyPr/>
        <a:lstStyle/>
        <a:p>
          <a:pPr algn="ctr"/>
          <a:r>
            <a:rPr lang="ru-RU" sz="2000" dirty="0" smtClean="0"/>
            <a:t>В ННГУ</a:t>
          </a:r>
          <a:endParaRPr lang="ru-RU" sz="2000" dirty="0"/>
        </a:p>
      </dgm:t>
    </dgm:pt>
    <dgm:pt modelId="{6425AEA5-60CE-47F7-8A70-4EF341C9B4B3}" type="parTrans" cxnId="{8B00CAD3-2AD4-4181-B972-F6179061F4AE}">
      <dgm:prSet/>
      <dgm:spPr/>
      <dgm:t>
        <a:bodyPr/>
        <a:lstStyle/>
        <a:p>
          <a:endParaRPr lang="ru-RU"/>
        </a:p>
      </dgm:t>
    </dgm:pt>
    <dgm:pt modelId="{6CE8BAA7-7F71-4687-88C9-021A78ED9F66}" type="sibTrans" cxnId="{8B00CAD3-2AD4-4181-B972-F6179061F4AE}">
      <dgm:prSet/>
      <dgm:spPr/>
      <dgm:t>
        <a:bodyPr/>
        <a:lstStyle/>
        <a:p>
          <a:endParaRPr lang="ru-RU"/>
        </a:p>
      </dgm:t>
    </dgm:pt>
    <dgm:pt modelId="{4E8EBF76-D9C1-48ED-A7D4-15C8C25685E4}">
      <dgm:prSet custT="1"/>
      <dgm:spPr>
        <a:solidFill>
          <a:srgbClr val="0070C0"/>
        </a:solidFill>
      </dgm:spPr>
      <dgm:t>
        <a:bodyPr/>
        <a:lstStyle/>
        <a:p>
          <a:pPr algn="l"/>
          <a:r>
            <a:rPr lang="ru-RU" sz="1800" dirty="0" smtClean="0"/>
            <a:t>Готовая регистрация, миграционная карта</a:t>
          </a:r>
          <a:endParaRPr lang="ru-RU" sz="1800" dirty="0"/>
        </a:p>
      </dgm:t>
    </dgm:pt>
    <dgm:pt modelId="{2195F161-AAE5-428A-B230-FD6B91AC94A7}" type="parTrans" cxnId="{A1DAB901-7AD8-4A62-B898-0D05C3F2FE0F}">
      <dgm:prSet/>
      <dgm:spPr/>
      <dgm:t>
        <a:bodyPr/>
        <a:lstStyle/>
        <a:p>
          <a:endParaRPr lang="ru-RU"/>
        </a:p>
      </dgm:t>
    </dgm:pt>
    <dgm:pt modelId="{84923435-14E0-4404-8486-902EBB1AB5DD}" type="sibTrans" cxnId="{A1DAB901-7AD8-4A62-B898-0D05C3F2FE0F}">
      <dgm:prSet/>
      <dgm:spPr/>
      <dgm:t>
        <a:bodyPr/>
        <a:lstStyle/>
        <a:p>
          <a:endParaRPr lang="ru-RU"/>
        </a:p>
      </dgm:t>
    </dgm:pt>
    <dgm:pt modelId="{71A88877-F794-452B-A2E1-AB2EA4F1612C}">
      <dgm:prSet custT="1"/>
      <dgm:spPr>
        <a:solidFill>
          <a:srgbClr val="0070C0"/>
        </a:solidFill>
      </dgm:spPr>
      <dgm:t>
        <a:bodyPr/>
        <a:lstStyle/>
        <a:p>
          <a:pPr algn="l"/>
          <a:r>
            <a:rPr lang="ru-RU" sz="1800" dirty="0" smtClean="0"/>
            <a:t>Договор на квартиру.</a:t>
          </a:r>
          <a:endParaRPr lang="ru-RU" sz="1800" dirty="0"/>
        </a:p>
      </dgm:t>
    </dgm:pt>
    <dgm:pt modelId="{C7DCFC00-1F34-40C4-8C94-F6C47B393D36}" type="parTrans" cxnId="{6EA7A45E-158B-41EA-816A-72C037882BFA}">
      <dgm:prSet/>
      <dgm:spPr/>
      <dgm:t>
        <a:bodyPr/>
        <a:lstStyle/>
        <a:p>
          <a:endParaRPr lang="ru-RU"/>
        </a:p>
      </dgm:t>
    </dgm:pt>
    <dgm:pt modelId="{35E74E99-3AF8-4023-9402-04B9B7A0D227}" type="sibTrans" cxnId="{6EA7A45E-158B-41EA-816A-72C037882BFA}">
      <dgm:prSet/>
      <dgm:spPr/>
      <dgm:t>
        <a:bodyPr/>
        <a:lstStyle/>
        <a:p>
          <a:endParaRPr lang="ru-RU"/>
        </a:p>
      </dgm:t>
    </dgm:pt>
    <dgm:pt modelId="{E4B7A61C-1BC0-4A27-86B1-D0F2AD7FBE91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800" dirty="0" smtClean="0"/>
            <a:t>До 7 дней после въезда</a:t>
          </a:r>
        </a:p>
      </dgm:t>
    </dgm:pt>
    <dgm:pt modelId="{8DF7B3AE-2619-4373-8D6E-1F8A826CDF4D}" type="parTrans" cxnId="{A746E2C3-B231-4FA9-A4FB-001DE136B2DD}">
      <dgm:prSet/>
      <dgm:spPr/>
      <dgm:t>
        <a:bodyPr/>
        <a:lstStyle/>
        <a:p>
          <a:endParaRPr lang="ru-RU"/>
        </a:p>
      </dgm:t>
    </dgm:pt>
    <dgm:pt modelId="{72BE1AEE-798F-486C-80A4-5FD945FF28FC}" type="sibTrans" cxnId="{A746E2C3-B231-4FA9-A4FB-001DE136B2DD}">
      <dgm:prSet/>
      <dgm:spPr/>
      <dgm:t>
        <a:bodyPr/>
        <a:lstStyle/>
        <a:p>
          <a:endParaRPr lang="ru-RU"/>
        </a:p>
      </dgm:t>
    </dgm:pt>
    <dgm:pt modelId="{A8711683-92F5-4746-985A-FBE3E934E338}">
      <dgm:prSet phldrT="[Текст]" custT="1"/>
      <dgm:spPr>
        <a:solidFill>
          <a:srgbClr val="0070C0"/>
        </a:solidFill>
      </dgm:spPr>
      <dgm:t>
        <a:bodyPr/>
        <a:lstStyle/>
        <a:p>
          <a:pPr algn="ctr"/>
          <a:r>
            <a:rPr lang="ru-RU" sz="1800" dirty="0" smtClean="0"/>
            <a:t>КТО? и КОГДА?</a:t>
          </a:r>
        </a:p>
      </dgm:t>
    </dgm:pt>
    <dgm:pt modelId="{8B037254-0CD1-4588-A60C-64754ED5801E}" type="sibTrans" cxnId="{E9FB5A0D-CFFD-4A13-8BFC-814574D26519}">
      <dgm:prSet/>
      <dgm:spPr/>
      <dgm:t>
        <a:bodyPr/>
        <a:lstStyle/>
        <a:p>
          <a:endParaRPr lang="ru-RU"/>
        </a:p>
      </dgm:t>
    </dgm:pt>
    <dgm:pt modelId="{8F5260FF-5112-49E5-8081-52D29D63747D}" type="parTrans" cxnId="{E9FB5A0D-CFFD-4A13-8BFC-814574D26519}">
      <dgm:prSet/>
      <dgm:spPr/>
      <dgm:t>
        <a:bodyPr/>
        <a:lstStyle/>
        <a:p>
          <a:endParaRPr lang="ru-RU"/>
        </a:p>
      </dgm:t>
    </dgm:pt>
    <dgm:pt modelId="{F6DE18E2-BEC4-47C1-B8A7-9D3272FA06A4}">
      <dgm:prSet phldrT="[Текст]"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pPr algn="l"/>
          <a:r>
            <a:rPr lang="ru-RU" sz="1800" dirty="0" smtClean="0"/>
            <a:t>Районное отделение полиции или МФЦ или Портал </a:t>
          </a:r>
          <a:r>
            <a:rPr lang="ru-RU" sz="1800" dirty="0" err="1" smtClean="0"/>
            <a:t>Госуслуг</a:t>
          </a:r>
          <a:endParaRPr lang="ru-RU" sz="1800" dirty="0" smtClean="0"/>
        </a:p>
      </dgm:t>
    </dgm:pt>
    <dgm:pt modelId="{BA47A5A2-F847-4FA7-B1D2-A4575A6D9D03}" type="parTrans" cxnId="{ACB1DD55-C7AD-4C0B-B7D4-59A3AA893B87}">
      <dgm:prSet/>
      <dgm:spPr/>
      <dgm:t>
        <a:bodyPr/>
        <a:lstStyle/>
        <a:p>
          <a:endParaRPr lang="ru-RU"/>
        </a:p>
      </dgm:t>
    </dgm:pt>
    <dgm:pt modelId="{8062C6C4-8BC2-45A5-8E45-7AAC839BEEA2}" type="sibTrans" cxnId="{ACB1DD55-C7AD-4C0B-B7D4-59A3AA893B87}">
      <dgm:prSet/>
      <dgm:spPr/>
      <dgm:t>
        <a:bodyPr/>
        <a:lstStyle/>
        <a:p>
          <a:endParaRPr lang="ru-RU"/>
        </a:p>
      </dgm:t>
    </dgm:pt>
    <dgm:pt modelId="{7E466D08-C068-4BFC-A12B-7A4C32D3EDAF}" type="pres">
      <dgm:prSet presAssocID="{665A7153-8DDE-47A8-B41B-35FEFCD85F5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36489C-D307-4F75-B068-8D78264B4D8F}" type="pres">
      <dgm:prSet presAssocID="{525D9F89-D8F2-472D-A810-7D10BFA8630C}" presName="comp" presStyleCnt="0"/>
      <dgm:spPr/>
    </dgm:pt>
    <dgm:pt modelId="{BABE2D52-0751-4C78-8DEC-62896798C25E}" type="pres">
      <dgm:prSet presAssocID="{525D9F89-D8F2-472D-A810-7D10BFA8630C}" presName="box" presStyleLbl="node1" presStyleIdx="0" presStyleCnt="4" custLinFactNeighborX="926"/>
      <dgm:spPr/>
      <dgm:t>
        <a:bodyPr/>
        <a:lstStyle/>
        <a:p>
          <a:endParaRPr lang="ru-RU"/>
        </a:p>
      </dgm:t>
    </dgm:pt>
    <dgm:pt modelId="{91E3AE50-B135-41DA-9A27-FA675F5D23B7}" type="pres">
      <dgm:prSet presAssocID="{525D9F89-D8F2-472D-A810-7D10BFA8630C}" presName="img" presStyleLbl="fgImgPlace1" presStyleIdx="0" presStyleCnt="4" custScaleX="56959" custScaleY="9695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48EADDB-385B-4A01-9041-7A95F57BC85E}" type="pres">
      <dgm:prSet presAssocID="{525D9F89-D8F2-472D-A810-7D10BFA8630C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4E1C05-4972-4F82-8498-A8DD746CB71B}" type="pres">
      <dgm:prSet presAssocID="{E94A1A76-84DD-4260-9DEA-8B2825F8D71E}" presName="spacer" presStyleCnt="0"/>
      <dgm:spPr/>
    </dgm:pt>
    <dgm:pt modelId="{8D4128CC-133B-4518-A8A0-A3DF762B7262}" type="pres">
      <dgm:prSet presAssocID="{A8711683-92F5-4746-985A-FBE3E934E338}" presName="comp" presStyleCnt="0"/>
      <dgm:spPr/>
    </dgm:pt>
    <dgm:pt modelId="{00BB4A1E-0195-4964-B748-EDD19C59D978}" type="pres">
      <dgm:prSet presAssocID="{A8711683-92F5-4746-985A-FBE3E934E338}" presName="box" presStyleLbl="node1" presStyleIdx="1" presStyleCnt="4" custLinFactNeighborX="-926" custLinFactNeighborY="977"/>
      <dgm:spPr/>
      <dgm:t>
        <a:bodyPr/>
        <a:lstStyle/>
        <a:p>
          <a:endParaRPr lang="ru-RU"/>
        </a:p>
      </dgm:t>
    </dgm:pt>
    <dgm:pt modelId="{C9C24483-FF42-404F-8BC9-67B659FF91B6}" type="pres">
      <dgm:prSet presAssocID="{A8711683-92F5-4746-985A-FBE3E934E338}" presName="img" presStyleLbl="fgImgPlace1" presStyleIdx="1" presStyleCnt="4" custScaleX="50892" custScaleY="83236" custLinFactNeighborX="-3034" custLinFactNeighborY="808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5CED1EC-4745-431C-BEA5-D9D8E156EFD2}" type="pres">
      <dgm:prSet presAssocID="{A8711683-92F5-4746-985A-FBE3E934E338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4B116A-004C-4DD4-8837-5257E7EAAFA8}" type="pres">
      <dgm:prSet presAssocID="{8B037254-0CD1-4588-A60C-64754ED5801E}" presName="spacer" presStyleCnt="0"/>
      <dgm:spPr/>
    </dgm:pt>
    <dgm:pt modelId="{0F694B93-512D-4773-8A31-2B5A063C7DB6}" type="pres">
      <dgm:prSet presAssocID="{0C46F1F3-A892-438E-89B7-D3F04B6D36C0}" presName="comp" presStyleCnt="0"/>
      <dgm:spPr/>
    </dgm:pt>
    <dgm:pt modelId="{ABDDF4C5-4C31-419B-B84F-299EE23A66B8}" type="pres">
      <dgm:prSet presAssocID="{0C46F1F3-A892-438E-89B7-D3F04B6D36C0}" presName="box" presStyleLbl="node1" presStyleIdx="2" presStyleCnt="4" custLinFactNeighborX="1020" custLinFactNeighborY="1955"/>
      <dgm:spPr/>
      <dgm:t>
        <a:bodyPr/>
        <a:lstStyle/>
        <a:p>
          <a:endParaRPr lang="ru-RU"/>
        </a:p>
      </dgm:t>
    </dgm:pt>
    <dgm:pt modelId="{1A71F34B-A730-46FB-8C85-25FB2B70B1A9}" type="pres">
      <dgm:prSet presAssocID="{0C46F1F3-A892-438E-89B7-D3F04B6D36C0}" presName="img" presStyleLbl="fgImgPlace1" presStyleIdx="2" presStyleCnt="4" custAng="21301043" custScaleX="54152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5814A1F-6394-4E88-85A5-6D918EC3806E}" type="pres">
      <dgm:prSet presAssocID="{0C46F1F3-A892-438E-89B7-D3F04B6D36C0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3DC067-6D28-4F88-9EB5-8E2D05FE02B3}" type="pres">
      <dgm:prSet presAssocID="{6CA00FA2-5F8A-4D17-8564-E4C1D8FEF4CE}" presName="spacer" presStyleCnt="0"/>
      <dgm:spPr/>
    </dgm:pt>
    <dgm:pt modelId="{896A5ADA-4995-493A-841F-457E6BE6A8A5}" type="pres">
      <dgm:prSet presAssocID="{61B76CC7-BDE2-4780-B3E0-78AF7938442E}" presName="comp" presStyleCnt="0"/>
      <dgm:spPr/>
    </dgm:pt>
    <dgm:pt modelId="{0BCADB33-436B-48E3-9507-0A09CC45202B}" type="pres">
      <dgm:prSet presAssocID="{61B76CC7-BDE2-4780-B3E0-78AF7938442E}" presName="box" presStyleLbl="node1" presStyleIdx="3" presStyleCnt="4"/>
      <dgm:spPr/>
      <dgm:t>
        <a:bodyPr/>
        <a:lstStyle/>
        <a:p>
          <a:endParaRPr lang="ru-RU"/>
        </a:p>
      </dgm:t>
    </dgm:pt>
    <dgm:pt modelId="{2D516CD4-9F7F-405B-A785-0D66C25DF977}" type="pres">
      <dgm:prSet presAssocID="{61B76CC7-BDE2-4780-B3E0-78AF7938442E}" presName="img" presStyleLbl="fgImgPlace1" presStyleIdx="3" presStyleCnt="4" custScaleX="56959" custScaleY="8067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816B922-6694-4324-870B-030CC6F25904}" type="pres">
      <dgm:prSet presAssocID="{61B76CC7-BDE2-4780-B3E0-78AF7938442E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46E2C3-B231-4FA9-A4FB-001DE136B2DD}" srcId="{A8711683-92F5-4746-985A-FBE3E934E338}" destId="{E4B7A61C-1BC0-4A27-86B1-D0F2AD7FBE91}" srcOrd="1" destOrd="0" parTransId="{8DF7B3AE-2619-4373-8D6E-1F8A826CDF4D}" sibTransId="{72BE1AEE-798F-486C-80A4-5FD945FF28FC}"/>
    <dgm:cxn modelId="{10188AA7-74A0-471F-A1F4-A03CC77F00E4}" type="presOf" srcId="{61B76CC7-BDE2-4780-B3E0-78AF7938442E}" destId="{0816B922-6694-4324-870B-030CC6F25904}" srcOrd="1" destOrd="0" presId="urn:microsoft.com/office/officeart/2005/8/layout/vList4"/>
    <dgm:cxn modelId="{ACB1DD55-C7AD-4C0B-B7D4-59A3AA893B87}" srcId="{525D9F89-D8F2-472D-A810-7D10BFA8630C}" destId="{F6DE18E2-BEC4-47C1-B8A7-9D3272FA06A4}" srcOrd="0" destOrd="0" parTransId="{BA47A5A2-F847-4FA7-B1D2-A4575A6D9D03}" sibTransId="{8062C6C4-8BC2-45A5-8E45-7AAC839BEEA2}"/>
    <dgm:cxn modelId="{300A72A7-7B07-4FFD-BF7A-7C038299E967}" type="presOf" srcId="{317F99BE-BB2B-4F8C-8857-A4FB5B47B45E}" destId="{ABDDF4C5-4C31-419B-B84F-299EE23A66B8}" srcOrd="0" destOrd="1" presId="urn:microsoft.com/office/officeart/2005/8/layout/vList4"/>
    <dgm:cxn modelId="{6CFD552D-FC4B-4D3A-8265-C9AF1088AB43}" type="presOf" srcId="{317F99BE-BB2B-4F8C-8857-A4FB5B47B45E}" destId="{A5814A1F-6394-4E88-85A5-6D918EC3806E}" srcOrd="1" destOrd="1" presId="urn:microsoft.com/office/officeart/2005/8/layout/vList4"/>
    <dgm:cxn modelId="{AFD71868-4F17-4E36-8764-DDA016E1BB7E}" type="presOf" srcId="{71A88877-F794-452B-A2E1-AB2EA4F1612C}" destId="{0BCADB33-436B-48E3-9507-0A09CC45202B}" srcOrd="0" destOrd="2" presId="urn:microsoft.com/office/officeart/2005/8/layout/vList4"/>
    <dgm:cxn modelId="{508CC4DF-2D6D-44D7-BA64-014AE62469D5}" type="presOf" srcId="{665A7153-8DDE-47A8-B41B-35FEFCD85F57}" destId="{7E466D08-C068-4BFC-A12B-7A4C32D3EDAF}" srcOrd="0" destOrd="0" presId="urn:microsoft.com/office/officeart/2005/8/layout/vList4"/>
    <dgm:cxn modelId="{5F8253C7-CC23-408D-A989-086831F96609}" type="presOf" srcId="{E4B7A61C-1BC0-4A27-86B1-D0F2AD7FBE91}" destId="{00BB4A1E-0195-4964-B748-EDD19C59D978}" srcOrd="0" destOrd="2" presId="urn:microsoft.com/office/officeart/2005/8/layout/vList4"/>
    <dgm:cxn modelId="{EF19D4B4-7395-4076-BB88-78EEC7A65206}" type="presOf" srcId="{4E8EBF76-D9C1-48ED-A7D4-15C8C25685E4}" destId="{0816B922-6694-4324-870B-030CC6F25904}" srcOrd="1" destOrd="1" presId="urn:microsoft.com/office/officeart/2005/8/layout/vList4"/>
    <dgm:cxn modelId="{AFC7EEC4-C30E-4D81-B317-0327CAEF2451}" type="presOf" srcId="{F6DE18E2-BEC4-47C1-B8A7-9D3272FA06A4}" destId="{948EADDB-385B-4A01-9041-7A95F57BC85E}" srcOrd="1" destOrd="1" presId="urn:microsoft.com/office/officeart/2005/8/layout/vList4"/>
    <dgm:cxn modelId="{69FB7AD7-5F13-44AD-8F27-FA3B94E71A73}" type="presOf" srcId="{E4B7A61C-1BC0-4A27-86B1-D0F2AD7FBE91}" destId="{A5CED1EC-4745-431C-BEA5-D9D8E156EFD2}" srcOrd="1" destOrd="2" presId="urn:microsoft.com/office/officeart/2005/8/layout/vList4"/>
    <dgm:cxn modelId="{7DEDB2F0-12D9-41F2-A183-A2A778449F62}" type="presOf" srcId="{61B76CC7-BDE2-4780-B3E0-78AF7938442E}" destId="{0BCADB33-436B-48E3-9507-0A09CC45202B}" srcOrd="0" destOrd="0" presId="urn:microsoft.com/office/officeart/2005/8/layout/vList4"/>
    <dgm:cxn modelId="{EDE69889-4E0E-460D-9779-C2FB1A284727}" type="presOf" srcId="{525D9F89-D8F2-472D-A810-7D10BFA8630C}" destId="{BABE2D52-0751-4C78-8DEC-62896798C25E}" srcOrd="0" destOrd="0" presId="urn:microsoft.com/office/officeart/2005/8/layout/vList4"/>
    <dgm:cxn modelId="{88EEADFA-3ED8-4FB2-BAEC-F479019C1C36}" type="presOf" srcId="{A8711683-92F5-4746-985A-FBE3E934E338}" destId="{00BB4A1E-0195-4964-B748-EDD19C59D978}" srcOrd="0" destOrd="0" presId="urn:microsoft.com/office/officeart/2005/8/layout/vList4"/>
    <dgm:cxn modelId="{3EA391DD-69F0-4972-9272-D8D3A1477A30}" type="presOf" srcId="{525D9F89-D8F2-472D-A810-7D10BFA8630C}" destId="{948EADDB-385B-4A01-9041-7A95F57BC85E}" srcOrd="1" destOrd="0" presId="urn:microsoft.com/office/officeart/2005/8/layout/vList4"/>
    <dgm:cxn modelId="{0D55F587-0601-4FA2-AF50-23BCB1754ECF}" type="presOf" srcId="{0C46F1F3-A892-438E-89B7-D3F04B6D36C0}" destId="{ABDDF4C5-4C31-419B-B84F-299EE23A66B8}" srcOrd="0" destOrd="0" presId="urn:microsoft.com/office/officeart/2005/8/layout/vList4"/>
    <dgm:cxn modelId="{0FFCD411-20F1-444F-B804-803897866678}" type="presOf" srcId="{751B7AEE-8EC4-4103-B0AD-95FAECB692A1}" destId="{A5814A1F-6394-4E88-85A5-6D918EC3806E}" srcOrd="1" destOrd="2" presId="urn:microsoft.com/office/officeart/2005/8/layout/vList4"/>
    <dgm:cxn modelId="{49DBBA47-B0EF-468C-8950-202C2B78E0A2}" srcId="{0C46F1F3-A892-438E-89B7-D3F04B6D36C0}" destId="{317F99BE-BB2B-4F8C-8857-A4FB5B47B45E}" srcOrd="0" destOrd="0" parTransId="{4205E2B0-1292-424D-B513-8C2CFB32D906}" sibTransId="{4C1E94B4-7AC5-401B-A441-E89F38BCDF74}"/>
    <dgm:cxn modelId="{6EA7A45E-158B-41EA-816A-72C037882BFA}" srcId="{61B76CC7-BDE2-4780-B3E0-78AF7938442E}" destId="{71A88877-F794-452B-A2E1-AB2EA4F1612C}" srcOrd="1" destOrd="0" parTransId="{C7DCFC00-1F34-40C4-8C94-F6C47B393D36}" sibTransId="{35E74E99-3AF8-4023-9402-04B9B7A0D227}"/>
    <dgm:cxn modelId="{37896D3C-CDD7-44EB-AA69-2347C666F183}" type="presOf" srcId="{1AF4A819-C7B0-4EFD-9A3B-DCAEB7C78B85}" destId="{A5CED1EC-4745-431C-BEA5-D9D8E156EFD2}" srcOrd="1" destOrd="1" presId="urn:microsoft.com/office/officeart/2005/8/layout/vList4"/>
    <dgm:cxn modelId="{E9FB5A0D-CFFD-4A13-8BFC-814574D26519}" srcId="{665A7153-8DDE-47A8-B41B-35FEFCD85F57}" destId="{A8711683-92F5-4746-985A-FBE3E934E338}" srcOrd="1" destOrd="0" parTransId="{8F5260FF-5112-49E5-8081-52D29D63747D}" sibTransId="{8B037254-0CD1-4588-A60C-64754ED5801E}"/>
    <dgm:cxn modelId="{891324DF-3BDE-4E2C-8078-66D0B5CD07E7}" type="presOf" srcId="{4E8EBF76-D9C1-48ED-A7D4-15C8C25685E4}" destId="{0BCADB33-436B-48E3-9507-0A09CC45202B}" srcOrd="0" destOrd="1" presId="urn:microsoft.com/office/officeart/2005/8/layout/vList4"/>
    <dgm:cxn modelId="{EC4766E2-2D9E-41AD-BA0D-396E43E2174A}" srcId="{A8711683-92F5-4746-985A-FBE3E934E338}" destId="{1AF4A819-C7B0-4EFD-9A3B-DCAEB7C78B85}" srcOrd="0" destOrd="0" parTransId="{2CB92BF2-665E-477F-A827-C4F2ED881E04}" sibTransId="{2DE493B6-8B23-444B-A39E-7B201002950A}"/>
    <dgm:cxn modelId="{8BE38007-4F96-400C-AB8D-957D6B5489C3}" srcId="{665A7153-8DDE-47A8-B41B-35FEFCD85F57}" destId="{0C46F1F3-A892-438E-89B7-D3F04B6D36C0}" srcOrd="2" destOrd="0" parTransId="{1EBAC81B-4B37-4B48-A51A-EC93605A5A00}" sibTransId="{6CA00FA2-5F8A-4D17-8564-E4C1D8FEF4CE}"/>
    <dgm:cxn modelId="{93175EC6-DAFE-45B6-8302-F0957BAC053F}" srcId="{665A7153-8DDE-47A8-B41B-35FEFCD85F57}" destId="{525D9F89-D8F2-472D-A810-7D10BFA8630C}" srcOrd="0" destOrd="0" parTransId="{8613DAF4-5942-4F6D-B488-71727906B0E1}" sibTransId="{E94A1A76-84DD-4260-9DEA-8B2825F8D71E}"/>
    <dgm:cxn modelId="{5350D40E-5AFE-4612-A92A-96A615EFCBDD}" type="presOf" srcId="{1AF4A819-C7B0-4EFD-9A3B-DCAEB7C78B85}" destId="{00BB4A1E-0195-4964-B748-EDD19C59D978}" srcOrd="0" destOrd="1" presId="urn:microsoft.com/office/officeart/2005/8/layout/vList4"/>
    <dgm:cxn modelId="{A1DAB901-7AD8-4A62-B898-0D05C3F2FE0F}" srcId="{61B76CC7-BDE2-4780-B3E0-78AF7938442E}" destId="{4E8EBF76-D9C1-48ED-A7D4-15C8C25685E4}" srcOrd="0" destOrd="0" parTransId="{2195F161-AAE5-428A-B230-FD6B91AC94A7}" sibTransId="{84923435-14E0-4404-8486-902EBB1AB5DD}"/>
    <dgm:cxn modelId="{DEF2081B-A407-4A13-BC81-2B222817F359}" srcId="{0C46F1F3-A892-438E-89B7-D3F04B6D36C0}" destId="{751B7AEE-8EC4-4103-B0AD-95FAECB692A1}" srcOrd="1" destOrd="0" parTransId="{4921DE0B-3EEE-4F03-BE1D-0415FD3382B6}" sibTransId="{C7D26B00-22A6-4863-AC47-642C404AF9A9}"/>
    <dgm:cxn modelId="{5D479102-04AE-4CA1-8E51-9D8745D4CAC5}" type="presOf" srcId="{0C46F1F3-A892-438E-89B7-D3F04B6D36C0}" destId="{A5814A1F-6394-4E88-85A5-6D918EC3806E}" srcOrd="1" destOrd="0" presId="urn:microsoft.com/office/officeart/2005/8/layout/vList4"/>
    <dgm:cxn modelId="{E8D3EB06-843F-445C-84D2-004828A2B458}" type="presOf" srcId="{F6DE18E2-BEC4-47C1-B8A7-9D3272FA06A4}" destId="{BABE2D52-0751-4C78-8DEC-62896798C25E}" srcOrd="0" destOrd="1" presId="urn:microsoft.com/office/officeart/2005/8/layout/vList4"/>
    <dgm:cxn modelId="{8B00CAD3-2AD4-4181-B972-F6179061F4AE}" srcId="{665A7153-8DDE-47A8-B41B-35FEFCD85F57}" destId="{61B76CC7-BDE2-4780-B3E0-78AF7938442E}" srcOrd="3" destOrd="0" parTransId="{6425AEA5-60CE-47F7-8A70-4EF341C9B4B3}" sibTransId="{6CE8BAA7-7F71-4687-88C9-021A78ED9F66}"/>
    <dgm:cxn modelId="{99E93C32-66E4-4451-8890-44901FF8F9BB}" type="presOf" srcId="{A8711683-92F5-4746-985A-FBE3E934E338}" destId="{A5CED1EC-4745-431C-BEA5-D9D8E156EFD2}" srcOrd="1" destOrd="0" presId="urn:microsoft.com/office/officeart/2005/8/layout/vList4"/>
    <dgm:cxn modelId="{C0DAB31E-C22E-4878-8794-494C077AC791}" type="presOf" srcId="{71A88877-F794-452B-A2E1-AB2EA4F1612C}" destId="{0816B922-6694-4324-870B-030CC6F25904}" srcOrd="1" destOrd="2" presId="urn:microsoft.com/office/officeart/2005/8/layout/vList4"/>
    <dgm:cxn modelId="{484128E2-06FE-4806-AA8A-97BEAD9F74F6}" type="presOf" srcId="{751B7AEE-8EC4-4103-B0AD-95FAECB692A1}" destId="{ABDDF4C5-4C31-419B-B84F-299EE23A66B8}" srcOrd="0" destOrd="2" presId="urn:microsoft.com/office/officeart/2005/8/layout/vList4"/>
    <dgm:cxn modelId="{94D9CF66-0CDB-439E-9A80-0C60DD4A775A}" type="presParOf" srcId="{7E466D08-C068-4BFC-A12B-7A4C32D3EDAF}" destId="{FB36489C-D307-4F75-B068-8D78264B4D8F}" srcOrd="0" destOrd="0" presId="urn:microsoft.com/office/officeart/2005/8/layout/vList4"/>
    <dgm:cxn modelId="{463C61E0-356D-45EB-9CAB-77DE01509224}" type="presParOf" srcId="{FB36489C-D307-4F75-B068-8D78264B4D8F}" destId="{BABE2D52-0751-4C78-8DEC-62896798C25E}" srcOrd="0" destOrd="0" presId="urn:microsoft.com/office/officeart/2005/8/layout/vList4"/>
    <dgm:cxn modelId="{EE901499-07C9-4CC6-87FC-58590F421A9A}" type="presParOf" srcId="{FB36489C-D307-4F75-B068-8D78264B4D8F}" destId="{91E3AE50-B135-41DA-9A27-FA675F5D23B7}" srcOrd="1" destOrd="0" presId="urn:microsoft.com/office/officeart/2005/8/layout/vList4"/>
    <dgm:cxn modelId="{4CFC3CFC-5114-4780-A5D7-E2958A798FB8}" type="presParOf" srcId="{FB36489C-D307-4F75-B068-8D78264B4D8F}" destId="{948EADDB-385B-4A01-9041-7A95F57BC85E}" srcOrd="2" destOrd="0" presId="urn:microsoft.com/office/officeart/2005/8/layout/vList4"/>
    <dgm:cxn modelId="{71111E0F-D703-4262-BDC4-AF7CB62E6F8F}" type="presParOf" srcId="{7E466D08-C068-4BFC-A12B-7A4C32D3EDAF}" destId="{E74E1C05-4972-4F82-8498-A8DD746CB71B}" srcOrd="1" destOrd="0" presId="urn:microsoft.com/office/officeart/2005/8/layout/vList4"/>
    <dgm:cxn modelId="{C634F1C7-DE9A-488D-BD16-50A0E5FE4345}" type="presParOf" srcId="{7E466D08-C068-4BFC-A12B-7A4C32D3EDAF}" destId="{8D4128CC-133B-4518-A8A0-A3DF762B7262}" srcOrd="2" destOrd="0" presId="urn:microsoft.com/office/officeart/2005/8/layout/vList4"/>
    <dgm:cxn modelId="{C1620151-CD92-406F-91B8-1BD82DC96A91}" type="presParOf" srcId="{8D4128CC-133B-4518-A8A0-A3DF762B7262}" destId="{00BB4A1E-0195-4964-B748-EDD19C59D978}" srcOrd="0" destOrd="0" presId="urn:microsoft.com/office/officeart/2005/8/layout/vList4"/>
    <dgm:cxn modelId="{4DBB9B8B-1E95-4CD9-BF87-24D5BB73533A}" type="presParOf" srcId="{8D4128CC-133B-4518-A8A0-A3DF762B7262}" destId="{C9C24483-FF42-404F-8BC9-67B659FF91B6}" srcOrd="1" destOrd="0" presId="urn:microsoft.com/office/officeart/2005/8/layout/vList4"/>
    <dgm:cxn modelId="{F21C60CF-410E-448B-8D56-F7F5975D9576}" type="presParOf" srcId="{8D4128CC-133B-4518-A8A0-A3DF762B7262}" destId="{A5CED1EC-4745-431C-BEA5-D9D8E156EFD2}" srcOrd="2" destOrd="0" presId="urn:microsoft.com/office/officeart/2005/8/layout/vList4"/>
    <dgm:cxn modelId="{D5EB2E88-43C9-4CF6-A90C-16C90D325101}" type="presParOf" srcId="{7E466D08-C068-4BFC-A12B-7A4C32D3EDAF}" destId="{D54B116A-004C-4DD4-8837-5257E7EAAFA8}" srcOrd="3" destOrd="0" presId="urn:microsoft.com/office/officeart/2005/8/layout/vList4"/>
    <dgm:cxn modelId="{28199AE8-6510-42E4-8D1E-C60DFD5C4988}" type="presParOf" srcId="{7E466D08-C068-4BFC-A12B-7A4C32D3EDAF}" destId="{0F694B93-512D-4773-8A31-2B5A063C7DB6}" srcOrd="4" destOrd="0" presId="urn:microsoft.com/office/officeart/2005/8/layout/vList4"/>
    <dgm:cxn modelId="{0A2A584F-0C29-4E7B-BAD6-A05EB3CC85EA}" type="presParOf" srcId="{0F694B93-512D-4773-8A31-2B5A063C7DB6}" destId="{ABDDF4C5-4C31-419B-B84F-299EE23A66B8}" srcOrd="0" destOrd="0" presId="urn:microsoft.com/office/officeart/2005/8/layout/vList4"/>
    <dgm:cxn modelId="{2A700952-1CCD-44E3-9AC8-8835F254B8EE}" type="presParOf" srcId="{0F694B93-512D-4773-8A31-2B5A063C7DB6}" destId="{1A71F34B-A730-46FB-8C85-25FB2B70B1A9}" srcOrd="1" destOrd="0" presId="urn:microsoft.com/office/officeart/2005/8/layout/vList4"/>
    <dgm:cxn modelId="{CD3B4F53-2C1B-4612-8475-26078ACC08D9}" type="presParOf" srcId="{0F694B93-512D-4773-8A31-2B5A063C7DB6}" destId="{A5814A1F-6394-4E88-85A5-6D918EC3806E}" srcOrd="2" destOrd="0" presId="urn:microsoft.com/office/officeart/2005/8/layout/vList4"/>
    <dgm:cxn modelId="{04684C37-66BB-41B4-BD28-D3CAFAB4AE46}" type="presParOf" srcId="{7E466D08-C068-4BFC-A12B-7A4C32D3EDAF}" destId="{863DC067-6D28-4F88-9EB5-8E2D05FE02B3}" srcOrd="5" destOrd="0" presId="urn:microsoft.com/office/officeart/2005/8/layout/vList4"/>
    <dgm:cxn modelId="{F075AB45-73D4-402A-BE78-70B639B078F8}" type="presParOf" srcId="{7E466D08-C068-4BFC-A12B-7A4C32D3EDAF}" destId="{896A5ADA-4995-493A-841F-457E6BE6A8A5}" srcOrd="6" destOrd="0" presId="urn:microsoft.com/office/officeart/2005/8/layout/vList4"/>
    <dgm:cxn modelId="{9CDCB0D0-52F7-4C24-9C8C-AF4F6D84E8EA}" type="presParOf" srcId="{896A5ADA-4995-493A-841F-457E6BE6A8A5}" destId="{0BCADB33-436B-48E3-9507-0A09CC45202B}" srcOrd="0" destOrd="0" presId="urn:microsoft.com/office/officeart/2005/8/layout/vList4"/>
    <dgm:cxn modelId="{455B374B-A136-44F2-B8DB-E4D8B82E244B}" type="presParOf" srcId="{896A5ADA-4995-493A-841F-457E6BE6A8A5}" destId="{2D516CD4-9F7F-405B-A785-0D66C25DF977}" srcOrd="1" destOrd="0" presId="urn:microsoft.com/office/officeart/2005/8/layout/vList4"/>
    <dgm:cxn modelId="{5B4208B2-7E46-4E6E-B424-D53050210229}" type="presParOf" srcId="{896A5ADA-4995-493A-841F-457E6BE6A8A5}" destId="{0816B922-6694-4324-870B-030CC6F2590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7C355A4-587A-4126-BE13-2951EB8A7DFB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7EC1657-86AF-4A49-95D0-3AFCBA7C8772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2000" dirty="0" smtClean="0"/>
            <a:t>3. Принести в оф. 305 (ОВМС) готовую регистрацию на следующий день. </a:t>
          </a:r>
          <a:endParaRPr lang="ru-RU" sz="2000" dirty="0"/>
        </a:p>
      </dgm:t>
    </dgm:pt>
    <dgm:pt modelId="{001FF45C-4225-4AAB-9F0C-D0CB34DAE52D}" type="parTrans" cxnId="{32CC585D-8537-4067-8B4F-97E9154FCDB8}">
      <dgm:prSet/>
      <dgm:spPr/>
      <dgm:t>
        <a:bodyPr/>
        <a:lstStyle/>
        <a:p>
          <a:endParaRPr lang="ru-RU" sz="2000"/>
        </a:p>
      </dgm:t>
    </dgm:pt>
    <dgm:pt modelId="{419AA161-18AA-4F7D-8381-A6C04B750FD9}" type="sibTrans" cxnId="{32CC585D-8537-4067-8B4F-97E9154FCDB8}">
      <dgm:prSet custT="1"/>
      <dgm:spPr/>
      <dgm:t>
        <a:bodyPr/>
        <a:lstStyle/>
        <a:p>
          <a:endParaRPr lang="ru-RU" sz="2000"/>
        </a:p>
      </dgm:t>
    </dgm:pt>
    <dgm:pt modelId="{F91B5543-0B60-42FE-BC2E-04492ED87997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2000" dirty="0" smtClean="0"/>
            <a:t>4. Написать заявление в оф. 305 (ОВМС). Расторгнуть договор с общежитием. </a:t>
          </a:r>
          <a:endParaRPr lang="ru-RU" sz="2000" dirty="0"/>
        </a:p>
      </dgm:t>
    </dgm:pt>
    <dgm:pt modelId="{D5595EEC-91EC-4EE2-919D-B30D2F67E7DD}" type="parTrans" cxnId="{89DD8FC8-C767-4927-AB21-DDA3B69D4529}">
      <dgm:prSet/>
      <dgm:spPr/>
      <dgm:t>
        <a:bodyPr/>
        <a:lstStyle/>
        <a:p>
          <a:endParaRPr lang="ru-RU" sz="2000"/>
        </a:p>
      </dgm:t>
    </dgm:pt>
    <dgm:pt modelId="{10C457E5-60F4-48A6-8763-31634FB7653A}" type="sibTrans" cxnId="{89DD8FC8-C767-4927-AB21-DDA3B69D4529}">
      <dgm:prSet custT="1"/>
      <dgm:spPr/>
      <dgm:t>
        <a:bodyPr/>
        <a:lstStyle/>
        <a:p>
          <a:endParaRPr lang="ru-RU" sz="2000"/>
        </a:p>
      </dgm:t>
    </dgm:pt>
    <dgm:pt modelId="{53104784-FE52-4662-8456-5DFC6D0AED27}">
      <dgm:prSet custT="1"/>
      <dgm:spPr>
        <a:solidFill>
          <a:srgbClr val="0070C0"/>
        </a:solidFill>
      </dgm:spPr>
      <dgm:t>
        <a:bodyPr/>
        <a:lstStyle/>
        <a:p>
          <a:r>
            <a:rPr lang="ru-RU" sz="2000" dirty="0" smtClean="0"/>
            <a:t>1. Заключить договор с хозяином квартиры</a:t>
          </a:r>
          <a:endParaRPr lang="ru-RU" sz="2000" dirty="0"/>
        </a:p>
      </dgm:t>
    </dgm:pt>
    <dgm:pt modelId="{34038A95-A457-40A3-9BDC-574615E7F20B}" type="parTrans" cxnId="{EFFF2A08-4C43-44AD-9E4A-561B39C867B4}">
      <dgm:prSet/>
      <dgm:spPr/>
      <dgm:t>
        <a:bodyPr/>
        <a:lstStyle/>
        <a:p>
          <a:endParaRPr lang="ru-RU" sz="2000"/>
        </a:p>
      </dgm:t>
    </dgm:pt>
    <dgm:pt modelId="{359E2269-1BBC-4E3F-B5E7-FC8407E19A19}" type="sibTrans" cxnId="{EFFF2A08-4C43-44AD-9E4A-561B39C867B4}">
      <dgm:prSet custT="1"/>
      <dgm:spPr/>
      <dgm:t>
        <a:bodyPr/>
        <a:lstStyle/>
        <a:p>
          <a:endParaRPr lang="ru-RU" sz="2000"/>
        </a:p>
      </dgm:t>
    </dgm:pt>
    <dgm:pt modelId="{1AB959F2-F9C5-472B-9961-21C06136283F}">
      <dgm:prSet custT="1"/>
      <dgm:spPr>
        <a:solidFill>
          <a:srgbClr val="0070C0"/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/>
            <a:t>2. Сделать регистрацию вместе </a:t>
          </a:r>
        </a:p>
        <a:p>
          <a:pPr marL="0" lvl="0" indent="0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ru-RU" sz="2000" dirty="0" smtClean="0"/>
            <a:t> с хозяином квартиры в полиции </a:t>
          </a:r>
          <a:endParaRPr lang="ru-RU" sz="2000" dirty="0"/>
        </a:p>
      </dgm:t>
    </dgm:pt>
    <dgm:pt modelId="{A99B37D4-4D21-4BD9-B4D5-ED13CB6F7E92}" type="parTrans" cxnId="{781BBB98-5F01-44A8-99C0-98700FD57FAB}">
      <dgm:prSet/>
      <dgm:spPr/>
      <dgm:t>
        <a:bodyPr/>
        <a:lstStyle/>
        <a:p>
          <a:endParaRPr lang="ru-RU" sz="2000"/>
        </a:p>
      </dgm:t>
    </dgm:pt>
    <dgm:pt modelId="{0D4715CE-4F59-4EA6-96B4-2D634ED81C54}" type="sibTrans" cxnId="{781BBB98-5F01-44A8-99C0-98700FD57FAB}">
      <dgm:prSet custT="1"/>
      <dgm:spPr/>
      <dgm:t>
        <a:bodyPr/>
        <a:lstStyle/>
        <a:p>
          <a:endParaRPr lang="ru-RU" sz="2000"/>
        </a:p>
      </dgm:t>
    </dgm:pt>
    <dgm:pt modelId="{81810EB8-1117-45CC-9739-B73D1F6E9D80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2000" dirty="0" smtClean="0"/>
            <a:t>5. Переехать в квартиру.</a:t>
          </a:r>
          <a:endParaRPr lang="ru-RU" sz="2000" dirty="0"/>
        </a:p>
      </dgm:t>
    </dgm:pt>
    <dgm:pt modelId="{C32DFEB9-5677-4071-8D4A-BEB67BB710D6}" type="parTrans" cxnId="{DE92B9C2-410F-42D3-90F2-32CD4BF9CF71}">
      <dgm:prSet/>
      <dgm:spPr/>
      <dgm:t>
        <a:bodyPr/>
        <a:lstStyle/>
        <a:p>
          <a:endParaRPr lang="ru-RU" sz="2000"/>
        </a:p>
      </dgm:t>
    </dgm:pt>
    <dgm:pt modelId="{0D778F97-8F44-4A88-B50E-9EE7D1BFD7C6}" type="sibTrans" cxnId="{DE92B9C2-410F-42D3-90F2-32CD4BF9CF71}">
      <dgm:prSet/>
      <dgm:spPr/>
      <dgm:t>
        <a:bodyPr/>
        <a:lstStyle/>
        <a:p>
          <a:endParaRPr lang="ru-RU" sz="2000"/>
        </a:p>
      </dgm:t>
    </dgm:pt>
    <dgm:pt modelId="{E57B5608-DEF3-4186-9FBF-C9208FC00B9E}" type="pres">
      <dgm:prSet presAssocID="{27C355A4-587A-4126-BE13-2951EB8A7DF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2E4F9A-53A7-47EE-90DD-5D89A4A85F3A}" type="pres">
      <dgm:prSet presAssocID="{27C355A4-587A-4126-BE13-2951EB8A7DFB}" presName="dummyMaxCanvas" presStyleCnt="0">
        <dgm:presLayoutVars/>
      </dgm:prSet>
      <dgm:spPr/>
    </dgm:pt>
    <dgm:pt modelId="{0EB815DF-D600-4214-886D-7E5ECCB907BD}" type="pres">
      <dgm:prSet presAssocID="{27C355A4-587A-4126-BE13-2951EB8A7DFB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F3DFA2-5897-4529-BC07-BF3425044E16}" type="pres">
      <dgm:prSet presAssocID="{27C355A4-587A-4126-BE13-2951EB8A7DFB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C63C3C-E2BF-4128-B138-146F260674B3}" type="pres">
      <dgm:prSet presAssocID="{27C355A4-587A-4126-BE13-2951EB8A7DFB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21F09C-CB91-4DAE-9DE9-1F148656E7A1}" type="pres">
      <dgm:prSet presAssocID="{27C355A4-587A-4126-BE13-2951EB8A7DFB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8BD55D-3A6D-488A-9045-1CBC7D9EEB1A}" type="pres">
      <dgm:prSet presAssocID="{27C355A4-587A-4126-BE13-2951EB8A7DFB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614B65-D4C9-4C53-9837-8A7328B251DD}" type="pres">
      <dgm:prSet presAssocID="{27C355A4-587A-4126-BE13-2951EB8A7DFB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F63F94-5C0A-46FD-BF68-3C4B2171882F}" type="pres">
      <dgm:prSet presAssocID="{27C355A4-587A-4126-BE13-2951EB8A7DFB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FA458B-6605-4EE2-958D-8E8ABACE3E0F}" type="pres">
      <dgm:prSet presAssocID="{27C355A4-587A-4126-BE13-2951EB8A7DFB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C1B2D9-AB4F-4DAF-97B7-00EC00ACFA6B}" type="pres">
      <dgm:prSet presAssocID="{27C355A4-587A-4126-BE13-2951EB8A7DFB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DEDD53-8DFB-4470-9FE9-AF5A6455031C}" type="pres">
      <dgm:prSet presAssocID="{27C355A4-587A-4126-BE13-2951EB8A7DFB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97D1E5-AC66-4DE0-B530-02E65A4A78EB}" type="pres">
      <dgm:prSet presAssocID="{27C355A4-587A-4126-BE13-2951EB8A7DFB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7427B7-6FB2-4D4B-9B72-AFCC5E375797}" type="pres">
      <dgm:prSet presAssocID="{27C355A4-587A-4126-BE13-2951EB8A7DFB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BFF7D5-E5F9-4745-B1B5-54646840868C}" type="pres">
      <dgm:prSet presAssocID="{27C355A4-587A-4126-BE13-2951EB8A7DFB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FD4425-7178-43CB-8C7D-699C5F8B4496}" type="pres">
      <dgm:prSet presAssocID="{27C355A4-587A-4126-BE13-2951EB8A7DFB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1BBB98-5F01-44A8-99C0-98700FD57FAB}" srcId="{27C355A4-587A-4126-BE13-2951EB8A7DFB}" destId="{1AB959F2-F9C5-472B-9961-21C06136283F}" srcOrd="1" destOrd="0" parTransId="{A99B37D4-4D21-4BD9-B4D5-ED13CB6F7E92}" sibTransId="{0D4715CE-4F59-4EA6-96B4-2D634ED81C54}"/>
    <dgm:cxn modelId="{89DD8FC8-C767-4927-AB21-DDA3B69D4529}" srcId="{27C355A4-587A-4126-BE13-2951EB8A7DFB}" destId="{F91B5543-0B60-42FE-BC2E-04492ED87997}" srcOrd="3" destOrd="0" parTransId="{D5595EEC-91EC-4EE2-919D-B30D2F67E7DD}" sibTransId="{10C457E5-60F4-48A6-8763-31634FB7653A}"/>
    <dgm:cxn modelId="{FEA6C5B2-7EF6-49AB-A519-08B7E06EEA69}" type="presOf" srcId="{27C355A4-587A-4126-BE13-2951EB8A7DFB}" destId="{E57B5608-DEF3-4186-9FBF-C9208FC00B9E}" srcOrd="0" destOrd="0" presId="urn:microsoft.com/office/officeart/2005/8/layout/vProcess5"/>
    <dgm:cxn modelId="{DE92B9C2-410F-42D3-90F2-32CD4BF9CF71}" srcId="{27C355A4-587A-4126-BE13-2951EB8A7DFB}" destId="{81810EB8-1117-45CC-9739-B73D1F6E9D80}" srcOrd="4" destOrd="0" parTransId="{C32DFEB9-5677-4071-8D4A-BEB67BB710D6}" sibTransId="{0D778F97-8F44-4A88-B50E-9EE7D1BFD7C6}"/>
    <dgm:cxn modelId="{DB5E2C0B-E9C7-4DA1-B070-88444E16AEC3}" type="presOf" srcId="{359E2269-1BBC-4E3F-B5E7-FC8407E19A19}" destId="{B0614B65-D4C9-4C53-9837-8A7328B251DD}" srcOrd="0" destOrd="0" presId="urn:microsoft.com/office/officeart/2005/8/layout/vProcess5"/>
    <dgm:cxn modelId="{EFEB1880-CF87-4F6A-BD1B-AE68B70122AD}" type="presOf" srcId="{53104784-FE52-4662-8456-5DFC6D0AED27}" destId="{2CDEDD53-8DFB-4470-9FE9-AF5A6455031C}" srcOrd="1" destOrd="0" presId="urn:microsoft.com/office/officeart/2005/8/layout/vProcess5"/>
    <dgm:cxn modelId="{5EE9E246-F208-4895-81A1-216763F2F645}" type="presOf" srcId="{1AB959F2-F9C5-472B-9961-21C06136283F}" destId="{62F3DFA2-5897-4529-BC07-BF3425044E16}" srcOrd="0" destOrd="0" presId="urn:microsoft.com/office/officeart/2005/8/layout/vProcess5"/>
    <dgm:cxn modelId="{24F99A00-7705-41CA-BDEF-49672BB54936}" type="presOf" srcId="{53104784-FE52-4662-8456-5DFC6D0AED27}" destId="{0EB815DF-D600-4214-886D-7E5ECCB907BD}" srcOrd="0" destOrd="0" presId="urn:microsoft.com/office/officeart/2005/8/layout/vProcess5"/>
    <dgm:cxn modelId="{A04A80E2-A9F7-4D3E-A229-53E482FB1C90}" type="presOf" srcId="{B7EC1657-86AF-4A49-95D0-3AFCBA7C8772}" destId="{33C63C3C-E2BF-4128-B138-146F260674B3}" srcOrd="0" destOrd="0" presId="urn:microsoft.com/office/officeart/2005/8/layout/vProcess5"/>
    <dgm:cxn modelId="{03E1ADB3-679D-4718-8DD2-FF8377D7E2F0}" type="presOf" srcId="{419AA161-18AA-4F7D-8381-A6C04B750FD9}" destId="{52FA458B-6605-4EE2-958D-8E8ABACE3E0F}" srcOrd="0" destOrd="0" presId="urn:microsoft.com/office/officeart/2005/8/layout/vProcess5"/>
    <dgm:cxn modelId="{EFFF2A08-4C43-44AD-9E4A-561B39C867B4}" srcId="{27C355A4-587A-4126-BE13-2951EB8A7DFB}" destId="{53104784-FE52-4662-8456-5DFC6D0AED27}" srcOrd="0" destOrd="0" parTransId="{34038A95-A457-40A3-9BDC-574615E7F20B}" sibTransId="{359E2269-1BBC-4E3F-B5E7-FC8407E19A19}"/>
    <dgm:cxn modelId="{9F243C43-6780-47A1-9B6D-0BCD57AB6C0F}" type="presOf" srcId="{B7EC1657-86AF-4A49-95D0-3AFCBA7C8772}" destId="{2B7427B7-6FB2-4D4B-9B72-AFCC5E375797}" srcOrd="1" destOrd="0" presId="urn:microsoft.com/office/officeart/2005/8/layout/vProcess5"/>
    <dgm:cxn modelId="{3B2E2ADF-18F1-4F94-895C-521E5DC27685}" type="presOf" srcId="{10C457E5-60F4-48A6-8763-31634FB7653A}" destId="{23C1B2D9-AB4F-4DAF-97B7-00EC00ACFA6B}" srcOrd="0" destOrd="0" presId="urn:microsoft.com/office/officeart/2005/8/layout/vProcess5"/>
    <dgm:cxn modelId="{DF91CAA9-957E-4238-8E1E-EE9A03A1CBDC}" type="presOf" srcId="{81810EB8-1117-45CC-9739-B73D1F6E9D80}" destId="{108BD55D-3A6D-488A-9045-1CBC7D9EEB1A}" srcOrd="0" destOrd="0" presId="urn:microsoft.com/office/officeart/2005/8/layout/vProcess5"/>
    <dgm:cxn modelId="{9A55C56A-69EC-4C16-BA11-2346E92FF744}" type="presOf" srcId="{81810EB8-1117-45CC-9739-B73D1F6E9D80}" destId="{BFFD4425-7178-43CB-8C7D-699C5F8B4496}" srcOrd="1" destOrd="0" presId="urn:microsoft.com/office/officeart/2005/8/layout/vProcess5"/>
    <dgm:cxn modelId="{11B63B74-5EC8-4A84-8C1D-AB7533B1CEE3}" type="presOf" srcId="{F91B5543-0B60-42FE-BC2E-04492ED87997}" destId="{03BFF7D5-E5F9-4745-B1B5-54646840868C}" srcOrd="1" destOrd="0" presId="urn:microsoft.com/office/officeart/2005/8/layout/vProcess5"/>
    <dgm:cxn modelId="{32CC585D-8537-4067-8B4F-97E9154FCDB8}" srcId="{27C355A4-587A-4126-BE13-2951EB8A7DFB}" destId="{B7EC1657-86AF-4A49-95D0-3AFCBA7C8772}" srcOrd="2" destOrd="0" parTransId="{001FF45C-4225-4AAB-9F0C-D0CB34DAE52D}" sibTransId="{419AA161-18AA-4F7D-8381-A6C04B750FD9}"/>
    <dgm:cxn modelId="{9638829A-FFC6-404B-BBBB-628366DFDE86}" type="presOf" srcId="{0D4715CE-4F59-4EA6-96B4-2D634ED81C54}" destId="{D9F63F94-5C0A-46FD-BF68-3C4B2171882F}" srcOrd="0" destOrd="0" presId="urn:microsoft.com/office/officeart/2005/8/layout/vProcess5"/>
    <dgm:cxn modelId="{E56339FF-B075-4ED4-BB60-DA5337998E60}" type="presOf" srcId="{1AB959F2-F9C5-472B-9961-21C06136283F}" destId="{8997D1E5-AC66-4DE0-B530-02E65A4A78EB}" srcOrd="1" destOrd="0" presId="urn:microsoft.com/office/officeart/2005/8/layout/vProcess5"/>
    <dgm:cxn modelId="{18C30B77-2E1A-4F8F-B83E-6E4587D6C013}" type="presOf" srcId="{F91B5543-0B60-42FE-BC2E-04492ED87997}" destId="{D621F09C-CB91-4DAE-9DE9-1F148656E7A1}" srcOrd="0" destOrd="0" presId="urn:microsoft.com/office/officeart/2005/8/layout/vProcess5"/>
    <dgm:cxn modelId="{428CF34B-AB41-4DA5-91ED-A85D7A50CBAA}" type="presParOf" srcId="{E57B5608-DEF3-4186-9FBF-C9208FC00B9E}" destId="{082E4F9A-53A7-47EE-90DD-5D89A4A85F3A}" srcOrd="0" destOrd="0" presId="urn:microsoft.com/office/officeart/2005/8/layout/vProcess5"/>
    <dgm:cxn modelId="{4EB05D8C-CE0E-4846-A143-D78B9C0B472E}" type="presParOf" srcId="{E57B5608-DEF3-4186-9FBF-C9208FC00B9E}" destId="{0EB815DF-D600-4214-886D-7E5ECCB907BD}" srcOrd="1" destOrd="0" presId="urn:microsoft.com/office/officeart/2005/8/layout/vProcess5"/>
    <dgm:cxn modelId="{28AD912C-C4B3-476C-93B9-FB5C99898776}" type="presParOf" srcId="{E57B5608-DEF3-4186-9FBF-C9208FC00B9E}" destId="{62F3DFA2-5897-4529-BC07-BF3425044E16}" srcOrd="2" destOrd="0" presId="urn:microsoft.com/office/officeart/2005/8/layout/vProcess5"/>
    <dgm:cxn modelId="{46A3F58D-C111-47E1-BA7E-D4AD836B3158}" type="presParOf" srcId="{E57B5608-DEF3-4186-9FBF-C9208FC00B9E}" destId="{33C63C3C-E2BF-4128-B138-146F260674B3}" srcOrd="3" destOrd="0" presId="urn:microsoft.com/office/officeart/2005/8/layout/vProcess5"/>
    <dgm:cxn modelId="{1780146E-6312-4B1A-8283-1461C456C056}" type="presParOf" srcId="{E57B5608-DEF3-4186-9FBF-C9208FC00B9E}" destId="{D621F09C-CB91-4DAE-9DE9-1F148656E7A1}" srcOrd="4" destOrd="0" presId="urn:microsoft.com/office/officeart/2005/8/layout/vProcess5"/>
    <dgm:cxn modelId="{0FB9118B-AD6A-4D73-9FC5-644F15A7070C}" type="presParOf" srcId="{E57B5608-DEF3-4186-9FBF-C9208FC00B9E}" destId="{108BD55D-3A6D-488A-9045-1CBC7D9EEB1A}" srcOrd="5" destOrd="0" presId="urn:microsoft.com/office/officeart/2005/8/layout/vProcess5"/>
    <dgm:cxn modelId="{E9E9F3E8-8CE4-4037-BEA1-84043E8651E4}" type="presParOf" srcId="{E57B5608-DEF3-4186-9FBF-C9208FC00B9E}" destId="{B0614B65-D4C9-4C53-9837-8A7328B251DD}" srcOrd="6" destOrd="0" presId="urn:microsoft.com/office/officeart/2005/8/layout/vProcess5"/>
    <dgm:cxn modelId="{9BFF0634-F269-4657-BFDF-1DBD01895508}" type="presParOf" srcId="{E57B5608-DEF3-4186-9FBF-C9208FC00B9E}" destId="{D9F63F94-5C0A-46FD-BF68-3C4B2171882F}" srcOrd="7" destOrd="0" presId="urn:microsoft.com/office/officeart/2005/8/layout/vProcess5"/>
    <dgm:cxn modelId="{74CE375F-358D-4FBE-B9E0-23286318FDBE}" type="presParOf" srcId="{E57B5608-DEF3-4186-9FBF-C9208FC00B9E}" destId="{52FA458B-6605-4EE2-958D-8E8ABACE3E0F}" srcOrd="8" destOrd="0" presId="urn:microsoft.com/office/officeart/2005/8/layout/vProcess5"/>
    <dgm:cxn modelId="{F5486C04-F104-44DF-90B9-E5F24CADED0F}" type="presParOf" srcId="{E57B5608-DEF3-4186-9FBF-C9208FC00B9E}" destId="{23C1B2D9-AB4F-4DAF-97B7-00EC00ACFA6B}" srcOrd="9" destOrd="0" presId="urn:microsoft.com/office/officeart/2005/8/layout/vProcess5"/>
    <dgm:cxn modelId="{D65850DD-1F8D-477C-8F79-6977E4C38B7D}" type="presParOf" srcId="{E57B5608-DEF3-4186-9FBF-C9208FC00B9E}" destId="{2CDEDD53-8DFB-4470-9FE9-AF5A6455031C}" srcOrd="10" destOrd="0" presId="urn:microsoft.com/office/officeart/2005/8/layout/vProcess5"/>
    <dgm:cxn modelId="{A6BF843F-2BA7-47A2-8918-6E2687C4EDFD}" type="presParOf" srcId="{E57B5608-DEF3-4186-9FBF-C9208FC00B9E}" destId="{8997D1E5-AC66-4DE0-B530-02E65A4A78EB}" srcOrd="11" destOrd="0" presId="urn:microsoft.com/office/officeart/2005/8/layout/vProcess5"/>
    <dgm:cxn modelId="{5BA271E9-FCEE-499F-8734-923A28186926}" type="presParOf" srcId="{E57B5608-DEF3-4186-9FBF-C9208FC00B9E}" destId="{2B7427B7-6FB2-4D4B-9B72-AFCC5E375797}" srcOrd="12" destOrd="0" presId="urn:microsoft.com/office/officeart/2005/8/layout/vProcess5"/>
    <dgm:cxn modelId="{CC4941BD-D30F-4257-8F8D-2C2C8C9CF6AD}" type="presParOf" srcId="{E57B5608-DEF3-4186-9FBF-C9208FC00B9E}" destId="{03BFF7D5-E5F9-4745-B1B5-54646840868C}" srcOrd="13" destOrd="0" presId="urn:microsoft.com/office/officeart/2005/8/layout/vProcess5"/>
    <dgm:cxn modelId="{F05DBA88-CEE7-4A8E-9C0D-27FA49F6071E}" type="presParOf" srcId="{E57B5608-DEF3-4186-9FBF-C9208FC00B9E}" destId="{BFFD4425-7178-43CB-8C7D-699C5F8B4496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7C42A67-F3E4-4713-ADF3-15A8EFE7AD19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3E77C7-AB03-4387-8DD4-01861E7C24E3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800" dirty="0" smtClean="0"/>
            <a:t>Оф. 305 (ОВМС)</a:t>
          </a:r>
          <a:endParaRPr lang="ru-RU" sz="900" dirty="0"/>
        </a:p>
      </dgm:t>
    </dgm:pt>
    <dgm:pt modelId="{20646B36-137E-419A-BEDA-44D4ED3652F8}" type="parTrans" cxnId="{0BCB9FDF-F802-471E-966E-3F76CD9DAC00}">
      <dgm:prSet/>
      <dgm:spPr/>
      <dgm:t>
        <a:bodyPr/>
        <a:lstStyle/>
        <a:p>
          <a:endParaRPr lang="ru-RU"/>
        </a:p>
      </dgm:t>
    </dgm:pt>
    <dgm:pt modelId="{D61BC8C2-D275-412F-AEF0-B6D4950B282E}" type="sibTrans" cxnId="{0BCB9FDF-F802-471E-966E-3F76CD9DAC00}">
      <dgm:prSet/>
      <dgm:spPr/>
      <dgm:t>
        <a:bodyPr/>
        <a:lstStyle/>
        <a:p>
          <a:endParaRPr lang="ru-RU"/>
        </a:p>
      </dgm:t>
    </dgm:pt>
    <dgm:pt modelId="{94EB3024-1DE4-4D10-9ABA-D3EF33BBC7B1}">
      <dgm:prSet phldrT="[Текст]" custT="1"/>
      <dgm:spPr/>
      <dgm:t>
        <a:bodyPr/>
        <a:lstStyle/>
        <a:p>
          <a:r>
            <a:rPr lang="ru-RU" sz="1800" dirty="0" smtClean="0"/>
            <a:t>Взять бланк</a:t>
          </a:r>
          <a:endParaRPr lang="ru-RU" sz="1800" dirty="0"/>
        </a:p>
      </dgm:t>
    </dgm:pt>
    <dgm:pt modelId="{B0562FBA-E972-4CE7-A1A0-A19342FEC379}" type="parTrans" cxnId="{98A785E4-1060-464A-A054-8F07E2BE67F7}">
      <dgm:prSet/>
      <dgm:spPr/>
      <dgm:t>
        <a:bodyPr/>
        <a:lstStyle/>
        <a:p>
          <a:endParaRPr lang="ru-RU"/>
        </a:p>
      </dgm:t>
    </dgm:pt>
    <dgm:pt modelId="{59B3DCDD-3906-4B90-9A68-D7B586D99ADF}" type="sibTrans" cxnId="{98A785E4-1060-464A-A054-8F07E2BE67F7}">
      <dgm:prSet/>
      <dgm:spPr/>
      <dgm:t>
        <a:bodyPr/>
        <a:lstStyle/>
        <a:p>
          <a:endParaRPr lang="ru-RU"/>
        </a:p>
      </dgm:t>
    </dgm:pt>
    <dgm:pt modelId="{42F6F379-CC53-4B99-AB4D-F505271F21F0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800" dirty="0" smtClean="0"/>
            <a:t>Общежитие</a:t>
          </a:r>
          <a:endParaRPr lang="ru-RU" sz="1800" dirty="0"/>
        </a:p>
      </dgm:t>
    </dgm:pt>
    <dgm:pt modelId="{65DF2242-1484-4658-A91E-242032A42B22}" type="parTrans" cxnId="{86E065EC-3B4C-4572-93AE-E985D8611E0F}">
      <dgm:prSet/>
      <dgm:spPr/>
      <dgm:t>
        <a:bodyPr/>
        <a:lstStyle/>
        <a:p>
          <a:endParaRPr lang="ru-RU"/>
        </a:p>
      </dgm:t>
    </dgm:pt>
    <dgm:pt modelId="{2FAFAF75-6569-4699-9978-B9DF17DFDE1F}" type="sibTrans" cxnId="{86E065EC-3B4C-4572-93AE-E985D8611E0F}">
      <dgm:prSet/>
      <dgm:spPr/>
      <dgm:t>
        <a:bodyPr/>
        <a:lstStyle/>
        <a:p>
          <a:endParaRPr lang="ru-RU"/>
        </a:p>
      </dgm:t>
    </dgm:pt>
    <dgm:pt modelId="{A7F6FFA9-672F-4239-A6FB-963CC069C240}">
      <dgm:prSet phldrT="[Текст]" custT="1"/>
      <dgm:spPr/>
      <dgm:t>
        <a:bodyPr/>
        <a:lstStyle/>
        <a:p>
          <a:r>
            <a:rPr lang="ru-RU" sz="1800" dirty="0" smtClean="0"/>
            <a:t>Подпись коменданта</a:t>
          </a:r>
          <a:endParaRPr lang="ru-RU" sz="1800" dirty="0"/>
        </a:p>
      </dgm:t>
    </dgm:pt>
    <dgm:pt modelId="{8D4E7D08-C6C9-4C12-93E9-4E65566B4843}" type="parTrans" cxnId="{18F20BE9-D03E-4575-8E24-12813CF8687D}">
      <dgm:prSet/>
      <dgm:spPr/>
      <dgm:t>
        <a:bodyPr/>
        <a:lstStyle/>
        <a:p>
          <a:endParaRPr lang="ru-RU"/>
        </a:p>
      </dgm:t>
    </dgm:pt>
    <dgm:pt modelId="{64E469C3-82DA-42AB-B910-DEAACEB92444}" type="sibTrans" cxnId="{18F20BE9-D03E-4575-8E24-12813CF8687D}">
      <dgm:prSet/>
      <dgm:spPr/>
      <dgm:t>
        <a:bodyPr/>
        <a:lstStyle/>
        <a:p>
          <a:endParaRPr lang="ru-RU"/>
        </a:p>
      </dgm:t>
    </dgm:pt>
    <dgm:pt modelId="{6EBD330B-31AA-443C-9707-38898EA3FE85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800" dirty="0" smtClean="0"/>
            <a:t>Институт</a:t>
          </a:r>
        </a:p>
        <a:p>
          <a:r>
            <a:rPr lang="ru-RU" sz="1800" dirty="0" smtClean="0"/>
            <a:t>/ факультет</a:t>
          </a:r>
          <a:endParaRPr lang="ru-RU" sz="1800" dirty="0"/>
        </a:p>
      </dgm:t>
    </dgm:pt>
    <dgm:pt modelId="{1A960666-A4C0-456C-96C6-51DBEB973534}" type="parTrans" cxnId="{9E6445B2-7E82-425E-8B42-C3FC999866A9}">
      <dgm:prSet/>
      <dgm:spPr/>
      <dgm:t>
        <a:bodyPr/>
        <a:lstStyle/>
        <a:p>
          <a:endParaRPr lang="ru-RU"/>
        </a:p>
      </dgm:t>
    </dgm:pt>
    <dgm:pt modelId="{8EFD9354-3C65-422B-B4C5-873265C71751}" type="sibTrans" cxnId="{9E6445B2-7E82-425E-8B42-C3FC999866A9}">
      <dgm:prSet/>
      <dgm:spPr/>
      <dgm:t>
        <a:bodyPr/>
        <a:lstStyle/>
        <a:p>
          <a:endParaRPr lang="ru-RU"/>
        </a:p>
      </dgm:t>
    </dgm:pt>
    <dgm:pt modelId="{B0C93860-01FB-4CB6-9363-0D422592A2C6}">
      <dgm:prSet phldrT="[Текст]" custT="1"/>
      <dgm:spPr/>
      <dgm:t>
        <a:bodyPr/>
        <a:lstStyle/>
        <a:p>
          <a:r>
            <a:rPr lang="ru-RU" sz="1800" dirty="0" smtClean="0"/>
            <a:t>Подпись в деканате</a:t>
          </a:r>
          <a:endParaRPr lang="ru-RU" sz="1800" dirty="0"/>
        </a:p>
      </dgm:t>
    </dgm:pt>
    <dgm:pt modelId="{ABF44D9D-AE53-437F-9876-17846831F3C6}" type="parTrans" cxnId="{3A0DF638-21BB-4729-8F4A-C5E2184021C1}">
      <dgm:prSet/>
      <dgm:spPr/>
      <dgm:t>
        <a:bodyPr/>
        <a:lstStyle/>
        <a:p>
          <a:endParaRPr lang="ru-RU"/>
        </a:p>
      </dgm:t>
    </dgm:pt>
    <dgm:pt modelId="{07CC188D-C4B2-487B-8B64-6151C36A21DC}" type="sibTrans" cxnId="{3A0DF638-21BB-4729-8F4A-C5E2184021C1}">
      <dgm:prSet/>
      <dgm:spPr/>
      <dgm:t>
        <a:bodyPr/>
        <a:lstStyle/>
        <a:p>
          <a:endParaRPr lang="ru-RU"/>
        </a:p>
      </dgm:t>
    </dgm:pt>
    <dgm:pt modelId="{80E394F2-8CAD-4625-897C-9013C8A131E2}">
      <dgm:prSet custT="1"/>
      <dgm:spPr>
        <a:solidFill>
          <a:srgbClr val="0070C0"/>
        </a:solidFill>
      </dgm:spPr>
      <dgm:t>
        <a:bodyPr/>
        <a:lstStyle/>
        <a:p>
          <a:r>
            <a:rPr lang="ru-RU" sz="1800" dirty="0" smtClean="0"/>
            <a:t>Оф. 305  (ОВМС)</a:t>
          </a:r>
          <a:endParaRPr lang="ru-RU" sz="1800" dirty="0"/>
        </a:p>
      </dgm:t>
    </dgm:pt>
    <dgm:pt modelId="{061746FA-28AC-4BD7-BD09-732B1DCF9334}" type="parTrans" cxnId="{558610F2-40F4-475F-822C-39D79BD8D89B}">
      <dgm:prSet/>
      <dgm:spPr/>
      <dgm:t>
        <a:bodyPr/>
        <a:lstStyle/>
        <a:p>
          <a:endParaRPr lang="ru-RU"/>
        </a:p>
      </dgm:t>
    </dgm:pt>
    <dgm:pt modelId="{DEB05743-4117-42A7-B65B-AA3986B6BCF1}" type="sibTrans" cxnId="{558610F2-40F4-475F-822C-39D79BD8D89B}">
      <dgm:prSet/>
      <dgm:spPr/>
      <dgm:t>
        <a:bodyPr/>
        <a:lstStyle/>
        <a:p>
          <a:endParaRPr lang="ru-RU"/>
        </a:p>
      </dgm:t>
    </dgm:pt>
    <dgm:pt modelId="{6A617E46-5ADE-4431-ACDD-7BED3518C63B}">
      <dgm:prSet custT="1"/>
      <dgm:spPr/>
      <dgm:t>
        <a:bodyPr/>
        <a:lstStyle/>
        <a:p>
          <a:r>
            <a:rPr lang="ru-RU" sz="1800" dirty="0" smtClean="0"/>
            <a:t>Принести подписанное заявление и билеты</a:t>
          </a:r>
          <a:endParaRPr lang="ru-RU" sz="1800" dirty="0"/>
        </a:p>
      </dgm:t>
    </dgm:pt>
    <dgm:pt modelId="{691F3E1F-D709-4750-BE8E-653A278FD4ED}" type="parTrans" cxnId="{08ACA42F-87AE-4539-A331-C0CEF10C8952}">
      <dgm:prSet/>
      <dgm:spPr/>
      <dgm:t>
        <a:bodyPr/>
        <a:lstStyle/>
        <a:p>
          <a:endParaRPr lang="ru-RU"/>
        </a:p>
      </dgm:t>
    </dgm:pt>
    <dgm:pt modelId="{F920AC9A-BBA5-4C7A-82F6-D72D1709E477}" type="sibTrans" cxnId="{08ACA42F-87AE-4539-A331-C0CEF10C8952}">
      <dgm:prSet/>
      <dgm:spPr/>
      <dgm:t>
        <a:bodyPr/>
        <a:lstStyle/>
        <a:p>
          <a:endParaRPr lang="ru-RU"/>
        </a:p>
      </dgm:t>
    </dgm:pt>
    <dgm:pt modelId="{FBC8D3A1-2630-4ECE-B702-A5CD7F6B3511}" type="pres">
      <dgm:prSet presAssocID="{07C42A67-F3E4-4713-ADF3-15A8EFE7AD1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37C5464-C900-446F-8D56-FCA7DAE49ECA}" type="pres">
      <dgm:prSet presAssocID="{793E77C7-AB03-4387-8DD4-01861E7C24E3}" presName="composite" presStyleCnt="0"/>
      <dgm:spPr/>
    </dgm:pt>
    <dgm:pt modelId="{C96F26AF-42E4-4EF4-9550-E330DA94FECC}" type="pres">
      <dgm:prSet presAssocID="{793E77C7-AB03-4387-8DD4-01861E7C24E3}" presName="bentUpArrow1" presStyleLbl="alignImgPlace1" presStyleIdx="0" presStyleCnt="3"/>
      <dgm:spPr>
        <a:solidFill>
          <a:srgbClr val="0070C0"/>
        </a:solidFill>
      </dgm:spPr>
    </dgm:pt>
    <dgm:pt modelId="{E65222E8-3CBF-415D-931A-03421A38A8FA}" type="pres">
      <dgm:prSet presAssocID="{793E77C7-AB03-4387-8DD4-01861E7C24E3}" presName="ParentText" presStyleLbl="node1" presStyleIdx="0" presStyleCnt="4" custScaleX="191963" custScaleY="87110" custLinFactNeighborX="-36011" custLinFactNeighborY="570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478D8A-6311-4BD9-A751-79934AFC862E}" type="pres">
      <dgm:prSet presAssocID="{793E77C7-AB03-4387-8DD4-01861E7C24E3}" presName="ChildText" presStyleLbl="revTx" presStyleIdx="0" presStyleCnt="4" custScaleX="212144" custLinFactNeighborX="97804" custLinFactNeighborY="-456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45A236-C924-4400-8F72-17BBCD1A3712}" type="pres">
      <dgm:prSet presAssocID="{D61BC8C2-D275-412F-AEF0-B6D4950B282E}" presName="sibTrans" presStyleCnt="0"/>
      <dgm:spPr/>
    </dgm:pt>
    <dgm:pt modelId="{3300FC2D-866B-4B51-9E4F-C1A5A365902D}" type="pres">
      <dgm:prSet presAssocID="{42F6F379-CC53-4B99-AB4D-F505271F21F0}" presName="composite" presStyleCnt="0"/>
      <dgm:spPr/>
    </dgm:pt>
    <dgm:pt modelId="{3316F14F-70EA-498C-ACD4-0D1067312BD1}" type="pres">
      <dgm:prSet presAssocID="{42F6F379-CC53-4B99-AB4D-F505271F21F0}" presName="bentUpArrow1" presStyleLbl="alignImgPlace1" presStyleIdx="1" presStyleCnt="3"/>
      <dgm:spPr>
        <a:solidFill>
          <a:srgbClr val="0070C0"/>
        </a:solidFill>
      </dgm:spPr>
    </dgm:pt>
    <dgm:pt modelId="{6605603D-A1D7-4F48-91CF-C12396223B2A}" type="pres">
      <dgm:prSet presAssocID="{42F6F379-CC53-4B99-AB4D-F505271F21F0}" presName="ParentText" presStyleLbl="node1" presStyleIdx="1" presStyleCnt="4" custScaleX="18872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84C758-0CCD-4CAD-A868-BE29EB032402}" type="pres">
      <dgm:prSet presAssocID="{42F6F379-CC53-4B99-AB4D-F505271F21F0}" presName="ChildText" presStyleLbl="revTx" presStyleIdx="1" presStyleCnt="4" custScaleX="297353" custLinFactX="64885" custLinFactNeighborX="100000" custLinFactNeighborY="-83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F7390F-A747-477C-A571-82A8D4F671EB}" type="pres">
      <dgm:prSet presAssocID="{2FAFAF75-6569-4699-9978-B9DF17DFDE1F}" presName="sibTrans" presStyleCnt="0"/>
      <dgm:spPr/>
    </dgm:pt>
    <dgm:pt modelId="{B1838613-343A-4ABD-9E40-98D91A9310A8}" type="pres">
      <dgm:prSet presAssocID="{6EBD330B-31AA-443C-9707-38898EA3FE85}" presName="composite" presStyleCnt="0"/>
      <dgm:spPr/>
    </dgm:pt>
    <dgm:pt modelId="{C0232306-A697-4846-84E9-8D3DCE0EBE3B}" type="pres">
      <dgm:prSet presAssocID="{6EBD330B-31AA-443C-9707-38898EA3FE85}" presName="bentUpArrow1" presStyleLbl="alignImgPlace1" presStyleIdx="2" presStyleCnt="3"/>
      <dgm:spPr>
        <a:solidFill>
          <a:srgbClr val="0070C0"/>
        </a:solidFill>
      </dgm:spPr>
    </dgm:pt>
    <dgm:pt modelId="{9FCCC692-956E-422F-A231-9F07C7C71C2A}" type="pres">
      <dgm:prSet presAssocID="{6EBD330B-31AA-443C-9707-38898EA3FE85}" presName="ParentText" presStyleLbl="node1" presStyleIdx="2" presStyleCnt="4" custScaleX="173725" custScaleY="11977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D585C6-77B3-44C0-8FDE-53B2F2A2CEE6}" type="pres">
      <dgm:prSet presAssocID="{6EBD330B-31AA-443C-9707-38898EA3FE85}" presName="ChildText" presStyleLbl="revTx" presStyleIdx="2" presStyleCnt="4" custFlipHor="1" custScaleX="238821" custScaleY="168485" custLinFactX="23817" custLinFactNeighborX="100000" custLinFactNeighborY="-42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95348B-177C-4353-B079-BE127E4F3253}" type="pres">
      <dgm:prSet presAssocID="{8EFD9354-3C65-422B-B4C5-873265C71751}" presName="sibTrans" presStyleCnt="0"/>
      <dgm:spPr/>
    </dgm:pt>
    <dgm:pt modelId="{A5AA14F1-6A31-4C3C-8A2B-7C992DE84ACF}" type="pres">
      <dgm:prSet presAssocID="{80E394F2-8CAD-4625-897C-9013C8A131E2}" presName="composite" presStyleCnt="0"/>
      <dgm:spPr/>
    </dgm:pt>
    <dgm:pt modelId="{9DC24972-EBF2-4E38-BFD5-9C90BC61BC7C}" type="pres">
      <dgm:prSet presAssocID="{80E394F2-8CAD-4625-897C-9013C8A131E2}" presName="ParentText" presStyleLbl="node1" presStyleIdx="3" presStyleCnt="4" custScaleX="189556" custScaleY="98316" custLinFactNeighborX="-13863" custLinFactNeighborY="2148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2562C3-8E7F-452A-9009-674E7086C3F1}" type="pres">
      <dgm:prSet presAssocID="{80E394F2-8CAD-4625-897C-9013C8A131E2}" presName="FinalChildText" presStyleLbl="revTx" presStyleIdx="3" presStyleCnt="4" custScaleX="201227" custScaleY="199446" custLinFactX="49801" custLinFactNeighborX="100000" custLinFactNeighborY="89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491874-BBC3-4428-85F3-193DD1E6EB47}" type="presOf" srcId="{A7F6FFA9-672F-4239-A6FB-963CC069C240}" destId="{5A84C758-0CCD-4CAD-A868-BE29EB032402}" srcOrd="0" destOrd="0" presId="urn:microsoft.com/office/officeart/2005/8/layout/StepDownProcess"/>
    <dgm:cxn modelId="{0BCB9FDF-F802-471E-966E-3F76CD9DAC00}" srcId="{07C42A67-F3E4-4713-ADF3-15A8EFE7AD19}" destId="{793E77C7-AB03-4387-8DD4-01861E7C24E3}" srcOrd="0" destOrd="0" parTransId="{20646B36-137E-419A-BEDA-44D4ED3652F8}" sibTransId="{D61BC8C2-D275-412F-AEF0-B6D4950B282E}"/>
    <dgm:cxn modelId="{9E6445B2-7E82-425E-8B42-C3FC999866A9}" srcId="{07C42A67-F3E4-4713-ADF3-15A8EFE7AD19}" destId="{6EBD330B-31AA-443C-9707-38898EA3FE85}" srcOrd="2" destOrd="0" parTransId="{1A960666-A4C0-456C-96C6-51DBEB973534}" sibTransId="{8EFD9354-3C65-422B-B4C5-873265C71751}"/>
    <dgm:cxn modelId="{98A785E4-1060-464A-A054-8F07E2BE67F7}" srcId="{793E77C7-AB03-4387-8DD4-01861E7C24E3}" destId="{94EB3024-1DE4-4D10-9ABA-D3EF33BBC7B1}" srcOrd="0" destOrd="0" parTransId="{B0562FBA-E972-4CE7-A1A0-A19342FEC379}" sibTransId="{59B3DCDD-3906-4B90-9A68-D7B586D99ADF}"/>
    <dgm:cxn modelId="{B17D73E5-874B-4065-BBD6-60D76D153952}" type="presOf" srcId="{6A617E46-5ADE-4431-ACDD-7BED3518C63B}" destId="{452562C3-8E7F-452A-9009-674E7086C3F1}" srcOrd="0" destOrd="0" presId="urn:microsoft.com/office/officeart/2005/8/layout/StepDownProcess"/>
    <dgm:cxn modelId="{18F20BE9-D03E-4575-8E24-12813CF8687D}" srcId="{42F6F379-CC53-4B99-AB4D-F505271F21F0}" destId="{A7F6FFA9-672F-4239-A6FB-963CC069C240}" srcOrd="0" destOrd="0" parTransId="{8D4E7D08-C6C9-4C12-93E9-4E65566B4843}" sibTransId="{64E469C3-82DA-42AB-B910-DEAACEB92444}"/>
    <dgm:cxn modelId="{3A0DF638-21BB-4729-8F4A-C5E2184021C1}" srcId="{6EBD330B-31AA-443C-9707-38898EA3FE85}" destId="{B0C93860-01FB-4CB6-9363-0D422592A2C6}" srcOrd="0" destOrd="0" parTransId="{ABF44D9D-AE53-437F-9876-17846831F3C6}" sibTransId="{07CC188D-C4B2-487B-8B64-6151C36A21DC}"/>
    <dgm:cxn modelId="{990E07FA-837E-4416-B218-B36AB68B5792}" type="presOf" srcId="{94EB3024-1DE4-4D10-9ABA-D3EF33BBC7B1}" destId="{C5478D8A-6311-4BD9-A751-79934AFC862E}" srcOrd="0" destOrd="0" presId="urn:microsoft.com/office/officeart/2005/8/layout/StepDownProcess"/>
    <dgm:cxn modelId="{558610F2-40F4-475F-822C-39D79BD8D89B}" srcId="{07C42A67-F3E4-4713-ADF3-15A8EFE7AD19}" destId="{80E394F2-8CAD-4625-897C-9013C8A131E2}" srcOrd="3" destOrd="0" parTransId="{061746FA-28AC-4BD7-BD09-732B1DCF9334}" sibTransId="{DEB05743-4117-42A7-B65B-AA3986B6BCF1}"/>
    <dgm:cxn modelId="{86E065EC-3B4C-4572-93AE-E985D8611E0F}" srcId="{07C42A67-F3E4-4713-ADF3-15A8EFE7AD19}" destId="{42F6F379-CC53-4B99-AB4D-F505271F21F0}" srcOrd="1" destOrd="0" parTransId="{65DF2242-1484-4658-A91E-242032A42B22}" sibTransId="{2FAFAF75-6569-4699-9978-B9DF17DFDE1F}"/>
    <dgm:cxn modelId="{D03155D6-6980-460F-8C82-F9874A19B3C7}" type="presOf" srcId="{42F6F379-CC53-4B99-AB4D-F505271F21F0}" destId="{6605603D-A1D7-4F48-91CF-C12396223B2A}" srcOrd="0" destOrd="0" presId="urn:microsoft.com/office/officeart/2005/8/layout/StepDownProcess"/>
    <dgm:cxn modelId="{74DE8ADF-4B1E-4762-A126-7C21DCEDBA0F}" type="presOf" srcId="{80E394F2-8CAD-4625-897C-9013C8A131E2}" destId="{9DC24972-EBF2-4E38-BFD5-9C90BC61BC7C}" srcOrd="0" destOrd="0" presId="urn:microsoft.com/office/officeart/2005/8/layout/StepDownProcess"/>
    <dgm:cxn modelId="{2CC2597F-8035-4844-A489-3955275C9C48}" type="presOf" srcId="{07C42A67-F3E4-4713-ADF3-15A8EFE7AD19}" destId="{FBC8D3A1-2630-4ECE-B702-A5CD7F6B3511}" srcOrd="0" destOrd="0" presId="urn:microsoft.com/office/officeart/2005/8/layout/StepDownProcess"/>
    <dgm:cxn modelId="{55267942-4BCF-4ACD-979C-6D796D66D693}" type="presOf" srcId="{793E77C7-AB03-4387-8DD4-01861E7C24E3}" destId="{E65222E8-3CBF-415D-931A-03421A38A8FA}" srcOrd="0" destOrd="0" presId="urn:microsoft.com/office/officeart/2005/8/layout/StepDownProcess"/>
    <dgm:cxn modelId="{682F0C49-9F3E-44B1-9E27-2EF16AF1F91E}" type="presOf" srcId="{B0C93860-01FB-4CB6-9363-0D422592A2C6}" destId="{BBD585C6-77B3-44C0-8FDE-53B2F2A2CEE6}" srcOrd="0" destOrd="0" presId="urn:microsoft.com/office/officeart/2005/8/layout/StepDownProcess"/>
    <dgm:cxn modelId="{59FBD2D8-1B1B-4802-B0E9-A6511BC2B4CF}" type="presOf" srcId="{6EBD330B-31AA-443C-9707-38898EA3FE85}" destId="{9FCCC692-956E-422F-A231-9F07C7C71C2A}" srcOrd="0" destOrd="0" presId="urn:microsoft.com/office/officeart/2005/8/layout/StepDownProcess"/>
    <dgm:cxn modelId="{08ACA42F-87AE-4539-A331-C0CEF10C8952}" srcId="{80E394F2-8CAD-4625-897C-9013C8A131E2}" destId="{6A617E46-5ADE-4431-ACDD-7BED3518C63B}" srcOrd="0" destOrd="0" parTransId="{691F3E1F-D709-4750-BE8E-653A278FD4ED}" sibTransId="{F920AC9A-BBA5-4C7A-82F6-D72D1709E477}"/>
    <dgm:cxn modelId="{6DA02042-4142-4D02-9253-E33CAEA1E6CA}" type="presParOf" srcId="{FBC8D3A1-2630-4ECE-B702-A5CD7F6B3511}" destId="{537C5464-C900-446F-8D56-FCA7DAE49ECA}" srcOrd="0" destOrd="0" presId="urn:microsoft.com/office/officeart/2005/8/layout/StepDownProcess"/>
    <dgm:cxn modelId="{EFC98849-A96A-41E3-9B3A-3022A2E1971B}" type="presParOf" srcId="{537C5464-C900-446F-8D56-FCA7DAE49ECA}" destId="{C96F26AF-42E4-4EF4-9550-E330DA94FECC}" srcOrd="0" destOrd="0" presId="urn:microsoft.com/office/officeart/2005/8/layout/StepDownProcess"/>
    <dgm:cxn modelId="{F0AAE4E6-D8D3-4846-8EC4-C11469E68D92}" type="presParOf" srcId="{537C5464-C900-446F-8D56-FCA7DAE49ECA}" destId="{E65222E8-3CBF-415D-931A-03421A38A8FA}" srcOrd="1" destOrd="0" presId="urn:microsoft.com/office/officeart/2005/8/layout/StepDownProcess"/>
    <dgm:cxn modelId="{86DCD813-339B-4DFE-8E70-E143489711AF}" type="presParOf" srcId="{537C5464-C900-446F-8D56-FCA7DAE49ECA}" destId="{C5478D8A-6311-4BD9-A751-79934AFC862E}" srcOrd="2" destOrd="0" presId="urn:microsoft.com/office/officeart/2005/8/layout/StepDownProcess"/>
    <dgm:cxn modelId="{3E0C0131-2E4C-455B-81FC-0A2B5C0D3AF8}" type="presParOf" srcId="{FBC8D3A1-2630-4ECE-B702-A5CD7F6B3511}" destId="{8745A236-C924-4400-8F72-17BBCD1A3712}" srcOrd="1" destOrd="0" presId="urn:microsoft.com/office/officeart/2005/8/layout/StepDownProcess"/>
    <dgm:cxn modelId="{3D4A3981-9172-4056-A207-A3219BD3598F}" type="presParOf" srcId="{FBC8D3A1-2630-4ECE-B702-A5CD7F6B3511}" destId="{3300FC2D-866B-4B51-9E4F-C1A5A365902D}" srcOrd="2" destOrd="0" presId="urn:microsoft.com/office/officeart/2005/8/layout/StepDownProcess"/>
    <dgm:cxn modelId="{F7E21143-595D-40FB-88A3-99344EEDE794}" type="presParOf" srcId="{3300FC2D-866B-4B51-9E4F-C1A5A365902D}" destId="{3316F14F-70EA-498C-ACD4-0D1067312BD1}" srcOrd="0" destOrd="0" presId="urn:microsoft.com/office/officeart/2005/8/layout/StepDownProcess"/>
    <dgm:cxn modelId="{3871C5F9-FB59-4130-815A-F8614802447F}" type="presParOf" srcId="{3300FC2D-866B-4B51-9E4F-C1A5A365902D}" destId="{6605603D-A1D7-4F48-91CF-C12396223B2A}" srcOrd="1" destOrd="0" presId="urn:microsoft.com/office/officeart/2005/8/layout/StepDownProcess"/>
    <dgm:cxn modelId="{342452EF-401F-4DEF-A44C-3FADE9E1F563}" type="presParOf" srcId="{3300FC2D-866B-4B51-9E4F-C1A5A365902D}" destId="{5A84C758-0CCD-4CAD-A868-BE29EB032402}" srcOrd="2" destOrd="0" presId="urn:microsoft.com/office/officeart/2005/8/layout/StepDownProcess"/>
    <dgm:cxn modelId="{0F855434-5B8C-43E3-876F-4A301F90EA2A}" type="presParOf" srcId="{FBC8D3A1-2630-4ECE-B702-A5CD7F6B3511}" destId="{8BF7390F-A747-477C-A571-82A8D4F671EB}" srcOrd="3" destOrd="0" presId="urn:microsoft.com/office/officeart/2005/8/layout/StepDownProcess"/>
    <dgm:cxn modelId="{90CE8B7E-5A11-4937-9C79-A253F4C94ADB}" type="presParOf" srcId="{FBC8D3A1-2630-4ECE-B702-A5CD7F6B3511}" destId="{B1838613-343A-4ABD-9E40-98D91A9310A8}" srcOrd="4" destOrd="0" presId="urn:microsoft.com/office/officeart/2005/8/layout/StepDownProcess"/>
    <dgm:cxn modelId="{F949CE30-E2C5-4D14-86BC-6E7B06A5F2CD}" type="presParOf" srcId="{B1838613-343A-4ABD-9E40-98D91A9310A8}" destId="{C0232306-A697-4846-84E9-8D3DCE0EBE3B}" srcOrd="0" destOrd="0" presId="urn:microsoft.com/office/officeart/2005/8/layout/StepDownProcess"/>
    <dgm:cxn modelId="{F358CE01-ED4D-46FC-801A-8952B770B054}" type="presParOf" srcId="{B1838613-343A-4ABD-9E40-98D91A9310A8}" destId="{9FCCC692-956E-422F-A231-9F07C7C71C2A}" srcOrd="1" destOrd="0" presId="urn:microsoft.com/office/officeart/2005/8/layout/StepDownProcess"/>
    <dgm:cxn modelId="{D12AB027-7404-44AD-B27D-CED0348C94D8}" type="presParOf" srcId="{B1838613-343A-4ABD-9E40-98D91A9310A8}" destId="{BBD585C6-77B3-44C0-8FDE-53B2F2A2CEE6}" srcOrd="2" destOrd="0" presId="urn:microsoft.com/office/officeart/2005/8/layout/StepDownProcess"/>
    <dgm:cxn modelId="{4B230DC5-063B-4A73-927C-F694217B9D25}" type="presParOf" srcId="{FBC8D3A1-2630-4ECE-B702-A5CD7F6B3511}" destId="{0C95348B-177C-4353-B079-BE127E4F3253}" srcOrd="5" destOrd="0" presId="urn:microsoft.com/office/officeart/2005/8/layout/StepDownProcess"/>
    <dgm:cxn modelId="{50D3195E-DD17-4386-9300-1237948B021C}" type="presParOf" srcId="{FBC8D3A1-2630-4ECE-B702-A5CD7F6B3511}" destId="{A5AA14F1-6A31-4C3C-8A2B-7C992DE84ACF}" srcOrd="6" destOrd="0" presId="urn:microsoft.com/office/officeart/2005/8/layout/StepDownProcess"/>
    <dgm:cxn modelId="{350CA063-EBB2-4AE5-BA1C-F8F810FBAE8C}" type="presParOf" srcId="{A5AA14F1-6A31-4C3C-8A2B-7C992DE84ACF}" destId="{9DC24972-EBF2-4E38-BFD5-9C90BC61BC7C}" srcOrd="0" destOrd="0" presId="urn:microsoft.com/office/officeart/2005/8/layout/StepDownProcess"/>
    <dgm:cxn modelId="{C267054C-82D4-4CBC-B6F9-C60059875E20}" type="presParOf" srcId="{A5AA14F1-6A31-4C3C-8A2B-7C992DE84ACF}" destId="{452562C3-8E7F-452A-9009-674E7086C3F1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91405F6-0ECD-42DE-8031-963A0908A4E1}" type="doc">
      <dgm:prSet loTypeId="urn:microsoft.com/office/officeart/2005/8/layout/vList2" loCatId="list" qsTypeId="urn:microsoft.com/office/officeart/2005/8/quickstyle/simple4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3A473FB0-CDFF-4448-91A7-1E0ED589D793}">
      <dgm:prSet custT="1"/>
      <dgm:spPr>
        <a:xfrm>
          <a:off x="0" y="2135265"/>
          <a:ext cx="8229600" cy="810809"/>
        </a:xfrm>
        <a:gradFill rotWithShape="0">
          <a:gsLst>
            <a:gs pos="0">
              <a:srgbClr val="4F81BD">
                <a:shade val="80000"/>
                <a:hueOff val="204164"/>
                <a:satOff val="-2928"/>
                <a:lumOff val="17077"/>
                <a:alphaOff val="0"/>
                <a:shade val="51000"/>
                <a:satMod val="130000"/>
              </a:srgbClr>
            </a:gs>
            <a:gs pos="80000">
              <a:srgbClr val="4F81BD">
                <a:shade val="80000"/>
                <a:hueOff val="204164"/>
                <a:satOff val="-2928"/>
                <a:lumOff val="17077"/>
                <a:alphaOff val="0"/>
                <a:shade val="93000"/>
                <a:satMod val="130000"/>
              </a:srgbClr>
            </a:gs>
            <a:gs pos="100000">
              <a:srgbClr val="4F81BD">
                <a:shade val="80000"/>
                <a:hueOff val="204164"/>
                <a:satOff val="-2928"/>
                <a:lumOff val="17077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 rtl="0"/>
          <a:r>
            <a:rPr lang="ru-RU" sz="3200" dirty="0" smtClean="0">
              <a:solidFill>
                <a:srgbClr val="FFFFFF"/>
              </a:solidFill>
              <a:latin typeface="DendaNewLightC"/>
              <a:ea typeface="+mn-ea"/>
              <a:cs typeface="+mn-cs"/>
            </a:rPr>
            <a:t>В период 90 дней со дня въезда  необходимо пройти процедуру, ДАТА-в миграционной карте</a:t>
          </a:r>
          <a:endParaRPr lang="ru-RU" sz="3200" dirty="0">
            <a:solidFill>
              <a:srgbClr val="FFFFFF"/>
            </a:solidFill>
            <a:latin typeface="DendaNewLightC"/>
            <a:ea typeface="+mn-ea"/>
            <a:cs typeface="+mn-cs"/>
          </a:endParaRPr>
        </a:p>
      </dgm:t>
    </dgm:pt>
    <dgm:pt modelId="{1887A546-E1FA-41F1-A802-15120E8734AF}" type="parTrans" cxnId="{94EBEC24-2DA9-46E4-BC82-5AA6966493A1}">
      <dgm:prSet/>
      <dgm:spPr/>
      <dgm:t>
        <a:bodyPr/>
        <a:lstStyle/>
        <a:p>
          <a:endParaRPr lang="ru-RU"/>
        </a:p>
      </dgm:t>
    </dgm:pt>
    <dgm:pt modelId="{692A6AE7-7998-4BCF-8D4D-ECC0BED0DF81}" type="sibTrans" cxnId="{94EBEC24-2DA9-46E4-BC82-5AA6966493A1}">
      <dgm:prSet/>
      <dgm:spPr/>
      <dgm:t>
        <a:bodyPr/>
        <a:lstStyle/>
        <a:p>
          <a:endParaRPr lang="ru-RU"/>
        </a:p>
      </dgm:t>
    </dgm:pt>
    <dgm:pt modelId="{DB3E8495-A739-4999-A27C-709C15BC3BDC}" type="pres">
      <dgm:prSet presAssocID="{291405F6-0ECD-42DE-8031-963A0908A4E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5A0E719-883C-4298-B6A7-967BC9C12D5C}" type="pres">
      <dgm:prSet presAssocID="{3A473FB0-CDFF-4448-91A7-1E0ED589D793}" presName="parentText" presStyleLbl="node1" presStyleIdx="0" presStyleCnt="1" custLinFactY="7138" custLinFactNeighborX="135" custLinFactNeighborY="100000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94EBEC24-2DA9-46E4-BC82-5AA6966493A1}" srcId="{291405F6-0ECD-42DE-8031-963A0908A4E1}" destId="{3A473FB0-CDFF-4448-91A7-1E0ED589D793}" srcOrd="0" destOrd="0" parTransId="{1887A546-E1FA-41F1-A802-15120E8734AF}" sibTransId="{692A6AE7-7998-4BCF-8D4D-ECC0BED0DF81}"/>
    <dgm:cxn modelId="{278F22BB-E6A8-40B5-BDDC-287009ADF3DA}" type="presOf" srcId="{3A473FB0-CDFF-4448-91A7-1E0ED589D793}" destId="{25A0E719-883C-4298-B6A7-967BC9C12D5C}" srcOrd="0" destOrd="0" presId="urn:microsoft.com/office/officeart/2005/8/layout/vList2"/>
    <dgm:cxn modelId="{EB5F73FF-514E-4ABD-B0B0-10867C0510A0}" type="presOf" srcId="{291405F6-0ECD-42DE-8031-963A0908A4E1}" destId="{DB3E8495-A739-4999-A27C-709C15BC3BDC}" srcOrd="0" destOrd="0" presId="urn:microsoft.com/office/officeart/2005/8/layout/vList2"/>
    <dgm:cxn modelId="{37D2247F-A199-4207-BEDC-E9843E2DCD43}" type="presParOf" srcId="{DB3E8495-A739-4999-A27C-709C15BC3BDC}" destId="{25A0E719-883C-4298-B6A7-967BC9C12D5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7D6ADD1-D461-4873-9B4D-64837DA771E8}" type="doc">
      <dgm:prSet loTypeId="urn:microsoft.com/office/officeart/2009/3/layout/FramedTextPicture" loCatId="pictur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970D09F-F01A-4906-A283-AA1EB7FCFA5F}">
      <dgm:prSet phldrT="[Текст]"/>
      <dgm:spPr>
        <a:xfrm>
          <a:off x="3049901" y="1795240"/>
          <a:ext cx="4125038" cy="2777905"/>
        </a:xfrm>
        <a:prstGeom prst="rect">
          <a:avLst/>
        </a:prstGeom>
        <a:noFill/>
        <a:ln w="9525" cap="flat" cmpd="sng" algn="ctr">
          <a:solidFill>
            <a:srgbClr val="000000">
              <a:alpha val="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r>
            <a:rPr lang="ru-RU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DendaNewLightC"/>
              <a:ea typeface="+mn-ea"/>
              <a:cs typeface="+mn-cs"/>
            </a:rPr>
            <a:t>Если Вы самовольно уехали в другой город, Университет в течение </a:t>
          </a:r>
          <a:r>
            <a:rPr lang="ru-RU" dirty="0" smtClean="0">
              <a:solidFill>
                <a:srgbClr val="FF0000"/>
              </a:solidFill>
              <a:latin typeface="DendaNewLightC"/>
              <a:ea typeface="+mn-ea"/>
              <a:cs typeface="+mn-cs"/>
            </a:rPr>
            <a:t>3-х дней </a:t>
          </a:r>
          <a:r>
            <a:rPr lang="ru-RU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DendaNewLightC"/>
              <a:ea typeface="+mn-ea"/>
              <a:cs typeface="+mn-cs"/>
            </a:rPr>
            <a:t>со дня установления такого факта направляет информацию об этом в полицию, что может привести к объявлению Вас в </a:t>
          </a:r>
          <a:r>
            <a:rPr lang="ru-RU" dirty="0" smtClean="0">
              <a:solidFill>
                <a:srgbClr val="FF0000"/>
              </a:solidFill>
              <a:latin typeface="DendaNewLightC"/>
              <a:ea typeface="+mn-ea"/>
              <a:cs typeface="+mn-cs"/>
            </a:rPr>
            <a:t>федеральный розыск</a:t>
          </a:r>
          <a:endParaRPr lang="ru-RU" dirty="0">
            <a:solidFill>
              <a:srgbClr val="FF0000"/>
            </a:solidFill>
            <a:latin typeface="DendaNewLightC"/>
            <a:ea typeface="+mn-ea"/>
            <a:cs typeface="+mn-cs"/>
          </a:endParaRPr>
        </a:p>
      </dgm:t>
    </dgm:pt>
    <dgm:pt modelId="{1B510AC0-1E5A-4066-AE47-A61B661FD561}" type="parTrans" cxnId="{A06ECF95-E21C-4528-B868-BF91DCEBC25B}">
      <dgm:prSet/>
      <dgm:spPr/>
      <dgm:t>
        <a:bodyPr/>
        <a:lstStyle/>
        <a:p>
          <a:endParaRPr lang="ru-RU"/>
        </a:p>
      </dgm:t>
    </dgm:pt>
    <dgm:pt modelId="{9F8DFA6B-2A3B-4F14-9F10-901DD8163DE0}" type="sibTrans" cxnId="{A06ECF95-E21C-4528-B868-BF91DCEBC25B}">
      <dgm:prSet/>
      <dgm:spPr/>
      <dgm:t>
        <a:bodyPr/>
        <a:lstStyle/>
        <a:p>
          <a:endParaRPr lang="ru-RU"/>
        </a:p>
      </dgm:t>
    </dgm:pt>
    <dgm:pt modelId="{74C03D75-68DC-4283-B928-E711D8F63080}" type="pres">
      <dgm:prSet presAssocID="{C7D6ADD1-D461-4873-9B4D-64837DA771E8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E349E801-D50C-42FC-ACA4-22B3CADA5104}" type="pres">
      <dgm:prSet presAssocID="{4970D09F-F01A-4906-A283-AA1EB7FCFA5F}" presName="composite" presStyleCnt="0">
        <dgm:presLayoutVars>
          <dgm:chMax/>
          <dgm:chPref/>
        </dgm:presLayoutVars>
      </dgm:prSet>
      <dgm:spPr/>
    </dgm:pt>
    <dgm:pt modelId="{9269F739-1FEF-404F-9674-E58907ABEFFD}" type="pres">
      <dgm:prSet presAssocID="{4970D09F-F01A-4906-A283-AA1EB7FCFA5F}" presName="Image" presStyleLbl="bgImgPlace1" presStyleIdx="0" presStyleCnt="1" custScaleX="64826" custLinFactNeighborX="-17354" custLinFactNeighborY="1909"/>
      <dgm:spPr>
        <a:xfrm>
          <a:off x="313583" y="67041"/>
          <a:ext cx="2778761" cy="185250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reflection blurRad="6350" stA="50000" endA="300" endPos="38500" dist="508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gm:spPr>
      <dgm:t>
        <a:bodyPr/>
        <a:lstStyle/>
        <a:p>
          <a:endParaRPr lang="ru-RU"/>
        </a:p>
      </dgm:t>
    </dgm:pt>
    <dgm:pt modelId="{0AA634F4-1CA3-43CE-A5FB-CA1854BD8B71}" type="pres">
      <dgm:prSet presAssocID="{4970D09F-F01A-4906-A283-AA1EB7FCFA5F}" presName="ParentText" presStyleLbl="revTx" presStyleIdx="0" presStyleCnt="1" custScaleX="104781" custScaleY="1142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4797B7-B420-4ECF-8DAD-776B99590592}" type="pres">
      <dgm:prSet presAssocID="{4970D09F-F01A-4906-A283-AA1EB7FCFA5F}" presName="tlFrame" presStyleLbl="node1" presStyleIdx="0" presStyleCnt="4" custLinFactNeighborX="-4036" custLinFactNeighborY="-3916"/>
      <dgm:spPr>
        <a:xfrm>
          <a:off x="2758506" y="1584259"/>
          <a:ext cx="945470" cy="945715"/>
        </a:xfrm>
        <a:prstGeom prst="halfFrame">
          <a:avLst>
            <a:gd name="adj1" fmla="val 25770"/>
            <a:gd name="adj2" fmla="val 2577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endParaRPr lang="ru-RU"/>
        </a:p>
      </dgm:t>
    </dgm:pt>
    <dgm:pt modelId="{52146200-7C0A-42BD-A274-A565B7AB4DA0}" type="pres">
      <dgm:prSet presAssocID="{4970D09F-F01A-4906-A283-AA1EB7FCFA5F}" presName="trFrame" presStyleLbl="node1" presStyleIdx="1" presStyleCnt="4"/>
      <dgm:spPr>
        <a:xfrm rot="5400000">
          <a:off x="6509966" y="1621416"/>
          <a:ext cx="945715" cy="945470"/>
        </a:xfrm>
        <a:prstGeom prst="halfFrame">
          <a:avLst>
            <a:gd name="adj1" fmla="val 25770"/>
            <a:gd name="adj2" fmla="val 2577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endParaRPr lang="ru-RU"/>
        </a:p>
      </dgm:t>
    </dgm:pt>
    <dgm:pt modelId="{CBD112C6-8F1C-48EC-B342-5637F0673F0B}" type="pres">
      <dgm:prSet presAssocID="{4970D09F-F01A-4906-A283-AA1EB7FCFA5F}" presName="blFrame" presStyleLbl="node1" presStyleIdx="2" presStyleCnt="4"/>
      <dgm:spPr>
        <a:xfrm rot="16200000">
          <a:off x="2796543" y="3801973"/>
          <a:ext cx="945715" cy="945470"/>
        </a:xfrm>
        <a:prstGeom prst="halfFrame">
          <a:avLst>
            <a:gd name="adj1" fmla="val 25770"/>
            <a:gd name="adj2" fmla="val 2577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endParaRPr lang="ru-RU"/>
        </a:p>
      </dgm:t>
    </dgm:pt>
    <dgm:pt modelId="{1B00A49C-2A86-40AD-9D0D-CED25C9EC21D}" type="pres">
      <dgm:prSet presAssocID="{4970D09F-F01A-4906-A283-AA1EB7FCFA5F}" presName="brFrame" presStyleLbl="node1" presStyleIdx="3" presStyleCnt="4"/>
      <dgm:spPr>
        <a:xfrm rot="10800000">
          <a:off x="6510088" y="3801851"/>
          <a:ext cx="945470" cy="945715"/>
        </a:xfrm>
        <a:prstGeom prst="halfFrame">
          <a:avLst>
            <a:gd name="adj1" fmla="val 25770"/>
            <a:gd name="adj2" fmla="val 2577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endParaRPr lang="ru-RU"/>
        </a:p>
      </dgm:t>
    </dgm:pt>
  </dgm:ptLst>
  <dgm:cxnLst>
    <dgm:cxn modelId="{2A60EAE2-073D-464F-A4D9-6FD5AB0566EA}" type="presOf" srcId="{4970D09F-F01A-4906-A283-AA1EB7FCFA5F}" destId="{0AA634F4-1CA3-43CE-A5FB-CA1854BD8B71}" srcOrd="0" destOrd="0" presId="urn:microsoft.com/office/officeart/2009/3/layout/FramedTextPicture"/>
    <dgm:cxn modelId="{A06ECF95-E21C-4528-B868-BF91DCEBC25B}" srcId="{C7D6ADD1-D461-4873-9B4D-64837DA771E8}" destId="{4970D09F-F01A-4906-A283-AA1EB7FCFA5F}" srcOrd="0" destOrd="0" parTransId="{1B510AC0-1E5A-4066-AE47-A61B661FD561}" sibTransId="{9F8DFA6B-2A3B-4F14-9F10-901DD8163DE0}"/>
    <dgm:cxn modelId="{00972C90-772E-4D09-AED2-72012E35E597}" type="presOf" srcId="{C7D6ADD1-D461-4873-9B4D-64837DA771E8}" destId="{74C03D75-68DC-4283-B928-E711D8F63080}" srcOrd="0" destOrd="0" presId="urn:microsoft.com/office/officeart/2009/3/layout/FramedTextPicture"/>
    <dgm:cxn modelId="{727406BD-CDE3-468D-953A-C59150226EC1}" type="presParOf" srcId="{74C03D75-68DC-4283-B928-E711D8F63080}" destId="{E349E801-D50C-42FC-ACA4-22B3CADA5104}" srcOrd="0" destOrd="0" presId="urn:microsoft.com/office/officeart/2009/3/layout/FramedTextPicture"/>
    <dgm:cxn modelId="{5F310A44-37AA-423A-AFB4-361FC6255EE3}" type="presParOf" srcId="{E349E801-D50C-42FC-ACA4-22B3CADA5104}" destId="{9269F739-1FEF-404F-9674-E58907ABEFFD}" srcOrd="0" destOrd="0" presId="urn:microsoft.com/office/officeart/2009/3/layout/FramedTextPicture"/>
    <dgm:cxn modelId="{6E63B9BD-0B05-4BB7-90EE-D7EB62970F39}" type="presParOf" srcId="{E349E801-D50C-42FC-ACA4-22B3CADA5104}" destId="{0AA634F4-1CA3-43CE-A5FB-CA1854BD8B71}" srcOrd="1" destOrd="0" presId="urn:microsoft.com/office/officeart/2009/3/layout/FramedTextPicture"/>
    <dgm:cxn modelId="{553FF8E8-655E-4732-8C68-0D5DAEE56782}" type="presParOf" srcId="{E349E801-D50C-42FC-ACA4-22B3CADA5104}" destId="{094797B7-B420-4ECF-8DAD-776B99590592}" srcOrd="2" destOrd="0" presId="urn:microsoft.com/office/officeart/2009/3/layout/FramedTextPicture"/>
    <dgm:cxn modelId="{46853709-737F-49D2-911D-0C9F8F2B2184}" type="presParOf" srcId="{E349E801-D50C-42FC-ACA4-22B3CADA5104}" destId="{52146200-7C0A-42BD-A274-A565B7AB4DA0}" srcOrd="3" destOrd="0" presId="urn:microsoft.com/office/officeart/2009/3/layout/FramedTextPicture"/>
    <dgm:cxn modelId="{37051036-EB99-4586-8C23-52D03E2233C7}" type="presParOf" srcId="{E349E801-D50C-42FC-ACA4-22B3CADA5104}" destId="{CBD112C6-8F1C-48EC-B342-5637F0673F0B}" srcOrd="4" destOrd="0" presId="urn:microsoft.com/office/officeart/2009/3/layout/FramedTextPicture"/>
    <dgm:cxn modelId="{C9D8D9D2-CDCA-4125-99C6-736B1CFD6B25}" type="presParOf" srcId="{E349E801-D50C-42FC-ACA4-22B3CADA5104}" destId="{1B00A49C-2A86-40AD-9D0D-CED25C9EC21D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B09BC5-792F-40B9-885F-74FBF3DC2308}">
      <dsp:nvSpPr>
        <dsp:cNvPr id="0" name=""/>
        <dsp:cNvSpPr/>
      </dsp:nvSpPr>
      <dsp:spPr>
        <a:xfrm>
          <a:off x="0" y="287122"/>
          <a:ext cx="8291264" cy="933493"/>
        </a:xfrm>
        <a:prstGeom prst="roundRect">
          <a:avLst/>
        </a:prstGeom>
        <a:gradFill rotWithShape="0">
          <a:gsLst>
            <a:gs pos="0">
              <a:srgbClr val="4F81BD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u="sng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daNewLightC"/>
              <a:ea typeface="+mn-ea"/>
              <a:cs typeface="+mn-cs"/>
            </a:rPr>
            <a:t>№109-ФЗ </a:t>
          </a:r>
          <a:r>
            <a:rPr lang="ru-RU" sz="2100" kern="1200" dirty="0" smtClean="0">
              <a:solidFill>
                <a:srgbClr val="FFFFFF"/>
              </a:solidFill>
              <a:latin typeface="DendaNewLightC"/>
              <a:ea typeface="+mn-ea"/>
              <a:cs typeface="+mn-cs"/>
            </a:rPr>
            <a:t>от 18.07.2006 «О миграционном учете иностранных граждан и лиц без гражданства в Российской Федерации».</a:t>
          </a:r>
          <a:endParaRPr lang="ru-RU" sz="2100" kern="1200" dirty="0">
            <a:solidFill>
              <a:srgbClr val="FFFFFF"/>
            </a:solidFill>
            <a:latin typeface="DendaNewLightC"/>
            <a:ea typeface="+mn-ea"/>
            <a:cs typeface="+mn-cs"/>
          </a:endParaRPr>
        </a:p>
      </dsp:txBody>
      <dsp:txXfrm>
        <a:off x="45569" y="332691"/>
        <a:ext cx="8200126" cy="842355"/>
      </dsp:txXfrm>
    </dsp:sp>
    <dsp:sp modelId="{8AA65F08-8FD3-49BF-9CD7-3E6F1939C097}">
      <dsp:nvSpPr>
        <dsp:cNvPr id="0" name=""/>
        <dsp:cNvSpPr/>
      </dsp:nvSpPr>
      <dsp:spPr>
        <a:xfrm>
          <a:off x="0" y="1293231"/>
          <a:ext cx="8291264" cy="810809"/>
        </a:xfrm>
        <a:prstGeom prst="roundRect">
          <a:avLst/>
        </a:prstGeom>
        <a:gradFill rotWithShape="0">
          <a:gsLst>
            <a:gs pos="0">
              <a:srgbClr val="3C6294"/>
            </a:gs>
            <a:gs pos="80000">
              <a:srgbClr val="4F81BD">
                <a:shade val="80000"/>
                <a:hueOff val="102082"/>
                <a:satOff val="-1464"/>
                <a:lumOff val="8538"/>
                <a:alphaOff val="0"/>
                <a:shade val="93000"/>
                <a:satMod val="130000"/>
              </a:srgbClr>
            </a:gs>
            <a:gs pos="100000">
              <a:srgbClr val="4F81BD">
                <a:shade val="80000"/>
                <a:hueOff val="102082"/>
                <a:satOff val="-1464"/>
                <a:lumOff val="8538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u="sng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daNewLightC"/>
              <a:ea typeface="+mn-ea"/>
              <a:cs typeface="+mn-cs"/>
            </a:rPr>
            <a:t>№115-ФЗ </a:t>
          </a:r>
          <a:r>
            <a:rPr lang="ru-RU" sz="2100" kern="1200" dirty="0" smtClean="0">
              <a:solidFill>
                <a:srgbClr val="FFFFFF"/>
              </a:solidFill>
              <a:latin typeface="DendaNewLightC"/>
              <a:ea typeface="+mn-ea"/>
              <a:cs typeface="+mn-cs"/>
            </a:rPr>
            <a:t>от 25.07.2002 «О правовом положении иностранных граждан в Российской Федерации». </a:t>
          </a:r>
          <a:endParaRPr lang="ru-RU" sz="2100" kern="1200" dirty="0">
            <a:solidFill>
              <a:srgbClr val="FFFFFF"/>
            </a:solidFill>
            <a:latin typeface="DendaNewLightC"/>
            <a:ea typeface="+mn-ea"/>
            <a:cs typeface="+mn-cs"/>
          </a:endParaRPr>
        </a:p>
      </dsp:txBody>
      <dsp:txXfrm>
        <a:off x="39580" y="1332811"/>
        <a:ext cx="8212104" cy="731649"/>
      </dsp:txXfrm>
    </dsp:sp>
    <dsp:sp modelId="{4F749926-CB12-4CBD-A3FE-2992F675DDCF}">
      <dsp:nvSpPr>
        <dsp:cNvPr id="0" name=""/>
        <dsp:cNvSpPr/>
      </dsp:nvSpPr>
      <dsp:spPr>
        <a:xfrm>
          <a:off x="0" y="2218794"/>
          <a:ext cx="8291264" cy="810809"/>
        </a:xfrm>
        <a:prstGeom prst="roundRect">
          <a:avLst/>
        </a:prstGeom>
        <a:gradFill rotWithShape="0">
          <a:gsLst>
            <a:gs pos="1000">
              <a:srgbClr val="4F81BD">
                <a:shade val="80000"/>
                <a:hueOff val="306246"/>
                <a:satOff val="-4392"/>
                <a:lumOff val="25615"/>
                <a:alphaOff val="0"/>
                <a:shade val="51000"/>
                <a:satMod val="130000"/>
              </a:srgbClr>
            </a:gs>
            <a:gs pos="80000">
              <a:srgbClr val="4F81BD">
                <a:shade val="80000"/>
                <a:hueOff val="306246"/>
                <a:satOff val="-4392"/>
                <a:lumOff val="25615"/>
                <a:alphaOff val="0"/>
                <a:shade val="93000"/>
                <a:satMod val="130000"/>
              </a:srgbClr>
            </a:gs>
            <a:gs pos="100000">
              <a:srgbClr val="4F81BD">
                <a:shade val="80000"/>
                <a:hueOff val="306246"/>
                <a:satOff val="-4392"/>
                <a:lumOff val="25615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u="sng" kern="1200" dirty="0" smtClean="0">
              <a:solidFill>
                <a:srgbClr val="FFFFFF"/>
              </a:solidFill>
              <a:latin typeface="DendaNewLightC"/>
              <a:ea typeface="+mn-ea"/>
              <a:cs typeface="+mn-cs"/>
            </a:rPr>
            <a:t>№ 114-ФЗ </a:t>
          </a:r>
          <a:r>
            <a:rPr lang="ru-RU" sz="2100" kern="1200" dirty="0" smtClean="0">
              <a:solidFill>
                <a:srgbClr val="FFFFFF"/>
              </a:solidFill>
              <a:latin typeface="DendaNewLightC"/>
              <a:ea typeface="+mn-ea"/>
              <a:cs typeface="+mn-cs"/>
            </a:rPr>
            <a:t>от 15.08.1996 «О порядке выезда из Российской Федерации и въезда в Российскую Федерацию»</a:t>
          </a:r>
          <a:endParaRPr lang="ru-RU" sz="2100" kern="1200" dirty="0">
            <a:solidFill>
              <a:srgbClr val="FFFFFF"/>
            </a:solidFill>
            <a:latin typeface="DendaNewLightC"/>
            <a:ea typeface="+mn-ea"/>
            <a:cs typeface="+mn-cs"/>
          </a:endParaRPr>
        </a:p>
      </dsp:txBody>
      <dsp:txXfrm>
        <a:off x="39580" y="2258374"/>
        <a:ext cx="8212104" cy="731649"/>
      </dsp:txXfrm>
    </dsp:sp>
    <dsp:sp modelId="{25A0E719-883C-4298-B6A7-967BC9C12D5C}">
      <dsp:nvSpPr>
        <dsp:cNvPr id="0" name=""/>
        <dsp:cNvSpPr/>
      </dsp:nvSpPr>
      <dsp:spPr>
        <a:xfrm>
          <a:off x="0" y="3154167"/>
          <a:ext cx="8291264" cy="810809"/>
        </a:xfrm>
        <a:prstGeom prst="roundRect">
          <a:avLst/>
        </a:prstGeom>
        <a:gradFill rotWithShape="0">
          <a:gsLst>
            <a:gs pos="0">
              <a:srgbClr val="4F81BD">
                <a:shade val="80000"/>
                <a:hueOff val="204164"/>
                <a:satOff val="-2928"/>
                <a:lumOff val="17077"/>
                <a:alphaOff val="0"/>
                <a:shade val="51000"/>
                <a:satMod val="130000"/>
              </a:srgbClr>
            </a:gs>
            <a:gs pos="80000">
              <a:srgbClr val="4F81BD">
                <a:shade val="80000"/>
                <a:hueOff val="204164"/>
                <a:satOff val="-2928"/>
                <a:lumOff val="17077"/>
                <a:alphaOff val="0"/>
                <a:shade val="93000"/>
                <a:satMod val="130000"/>
              </a:srgbClr>
            </a:gs>
            <a:gs pos="100000">
              <a:srgbClr val="4F81BD">
                <a:shade val="80000"/>
                <a:hueOff val="204164"/>
                <a:satOff val="-2928"/>
                <a:lumOff val="17077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u="sng" kern="1200" dirty="0" smtClean="0">
              <a:solidFill>
                <a:srgbClr val="FFFFFF"/>
              </a:solidFill>
              <a:latin typeface="DendaNewLightC"/>
              <a:ea typeface="+mn-ea"/>
              <a:cs typeface="+mn-cs"/>
            </a:rPr>
            <a:t>№195-ФЗ </a:t>
          </a:r>
          <a:r>
            <a:rPr lang="ru-RU" sz="2100" u="none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daNewLightC"/>
              <a:ea typeface="+mn-ea"/>
              <a:cs typeface="+mn-cs"/>
            </a:rPr>
            <a:t>от 30.12.2001 </a:t>
          </a:r>
          <a:r>
            <a:rPr lang="ru-RU" sz="2100" u="none" kern="1200" dirty="0" smtClean="0">
              <a:solidFill>
                <a:srgbClr val="FFFFFF"/>
              </a:solidFill>
              <a:latin typeface="DendaNewLightC"/>
              <a:ea typeface="+mn-ea"/>
              <a:cs typeface="+mn-cs"/>
            </a:rPr>
            <a:t> </a:t>
          </a:r>
          <a:r>
            <a:rPr lang="ru-RU" sz="2100" kern="1200" dirty="0" smtClean="0">
              <a:solidFill>
                <a:srgbClr val="FFFFFF"/>
              </a:solidFill>
              <a:latin typeface="DendaNewLightC"/>
              <a:ea typeface="+mn-ea"/>
              <a:cs typeface="+mn-cs"/>
            </a:rPr>
            <a:t>«Кодекс Российской Федерации об административных правонарушениях» (</a:t>
          </a:r>
          <a:r>
            <a:rPr lang="ru-RU" sz="2100" u="none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daNewLightC"/>
              <a:ea typeface="+mn-ea"/>
              <a:cs typeface="+mn-cs"/>
            </a:rPr>
            <a:t>КоАП РФ)</a:t>
          </a:r>
          <a:endParaRPr lang="ru-RU" sz="2100" kern="1200" dirty="0">
            <a:solidFill>
              <a:srgbClr val="FFFFFF"/>
            </a:solidFill>
            <a:latin typeface="DendaNewLightC"/>
            <a:ea typeface="+mn-ea"/>
            <a:cs typeface="+mn-cs"/>
          </a:endParaRPr>
        </a:p>
      </dsp:txBody>
      <dsp:txXfrm>
        <a:off x="39580" y="3193747"/>
        <a:ext cx="8212104" cy="73164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6C9843-2804-4BE6-B5D9-93AC930273FE}">
      <dsp:nvSpPr>
        <dsp:cNvPr id="0" name=""/>
        <dsp:cNvSpPr/>
      </dsp:nvSpPr>
      <dsp:spPr>
        <a:xfrm>
          <a:off x="69717" y="913922"/>
          <a:ext cx="2680864" cy="1221989"/>
        </a:xfrm>
        <a:prstGeom prst="chevron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FFFF"/>
              </a:solidFill>
              <a:latin typeface="DendaNewLightC"/>
              <a:ea typeface="+mn-ea"/>
              <a:cs typeface="+mn-cs"/>
            </a:rPr>
            <a:t>Если вы потеряли миграционную карту</a:t>
          </a:r>
          <a:endParaRPr lang="ru-RU" sz="1800" kern="1200" dirty="0">
            <a:solidFill>
              <a:srgbClr val="FFFFFF"/>
            </a:solidFill>
            <a:latin typeface="DendaNewLightC"/>
            <a:ea typeface="+mn-ea"/>
            <a:cs typeface="+mn-cs"/>
          </a:endParaRPr>
        </a:p>
      </dsp:txBody>
      <dsp:txXfrm>
        <a:off x="680712" y="913922"/>
        <a:ext cx="1458875" cy="1221989"/>
      </dsp:txXfrm>
    </dsp:sp>
    <dsp:sp modelId="{875B583C-9DBF-42A3-A215-47F62A54E465}">
      <dsp:nvSpPr>
        <dsp:cNvPr id="0" name=""/>
        <dsp:cNvSpPr/>
      </dsp:nvSpPr>
      <dsp:spPr>
        <a:xfrm>
          <a:off x="2365966" y="1023587"/>
          <a:ext cx="2276492" cy="1024078"/>
        </a:xfrm>
        <a:prstGeom prst="chevron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DendaNewLightC"/>
              <a:ea typeface="+mn-ea"/>
              <a:cs typeface="+mn-cs"/>
            </a:rPr>
            <a:t>Обратиться в оф.305 (ОВМС) </a:t>
          </a:r>
          <a:endParaRPr lang="ru-RU" sz="1400" b="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DendaNewLightC"/>
            <a:ea typeface="+mn-ea"/>
            <a:cs typeface="+mn-cs"/>
          </a:endParaRPr>
        </a:p>
      </dsp:txBody>
      <dsp:txXfrm>
        <a:off x="2878005" y="1023587"/>
        <a:ext cx="1252414" cy="1024078"/>
      </dsp:txXfrm>
    </dsp:sp>
    <dsp:sp modelId="{35719646-D04E-4064-BEEF-3841F20CA520}">
      <dsp:nvSpPr>
        <dsp:cNvPr id="0" name=""/>
        <dsp:cNvSpPr/>
      </dsp:nvSpPr>
      <dsp:spPr>
        <a:xfrm>
          <a:off x="4354644" y="1068902"/>
          <a:ext cx="2353585" cy="933449"/>
        </a:xfrm>
        <a:prstGeom prst="chevron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DendaNewLightC"/>
              <a:ea typeface="+mn-ea"/>
              <a:cs typeface="+mn-cs"/>
            </a:rPr>
            <a:t>Написать заявление в полицию (отвозит сотрудник ОВМС)</a:t>
          </a:r>
          <a:endParaRPr lang="ru-RU" sz="12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DendaNewLightC"/>
            <a:ea typeface="+mn-ea"/>
            <a:cs typeface="+mn-cs"/>
          </a:endParaRPr>
        </a:p>
      </dsp:txBody>
      <dsp:txXfrm>
        <a:off x="4821369" y="1068902"/>
        <a:ext cx="1420136" cy="933449"/>
      </dsp:txXfrm>
    </dsp:sp>
    <dsp:sp modelId="{75C0DA31-B936-4A0A-83C8-22D62C6BCA24}">
      <dsp:nvSpPr>
        <dsp:cNvPr id="0" name=""/>
        <dsp:cNvSpPr/>
      </dsp:nvSpPr>
      <dsp:spPr>
        <a:xfrm>
          <a:off x="6420415" y="1030956"/>
          <a:ext cx="2069430" cy="1009342"/>
        </a:xfrm>
        <a:prstGeom prst="chevron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DendaNewLightC"/>
              <a:ea typeface="+mn-ea"/>
              <a:cs typeface="+mn-cs"/>
            </a:rPr>
            <a:t>Получить новую миграционную карту в аэропорту г. Нижнего Новгорода </a:t>
          </a:r>
          <a:endParaRPr lang="ru-RU" sz="10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DendaNewLightC"/>
            <a:ea typeface="+mn-ea"/>
            <a:cs typeface="+mn-cs"/>
          </a:endParaRPr>
        </a:p>
      </dsp:txBody>
      <dsp:txXfrm>
        <a:off x="6925086" y="1030956"/>
        <a:ext cx="1060088" cy="1009342"/>
      </dsp:txXfrm>
    </dsp:sp>
    <dsp:sp modelId="{533C5104-54DA-4554-B9E2-DFEB354FE577}">
      <dsp:nvSpPr>
        <dsp:cNvPr id="0" name=""/>
        <dsp:cNvSpPr/>
      </dsp:nvSpPr>
      <dsp:spPr>
        <a:xfrm>
          <a:off x="54792" y="2324254"/>
          <a:ext cx="2764509" cy="1182527"/>
        </a:xfrm>
        <a:prstGeom prst="chevron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FFFF"/>
              </a:solidFill>
              <a:latin typeface="DendaNewLightC"/>
              <a:ea typeface="+mn-ea"/>
              <a:cs typeface="+mn-cs"/>
            </a:rPr>
            <a:t>Если вы потеряли регистрацию</a:t>
          </a:r>
          <a:endParaRPr lang="ru-RU" sz="1800" b="1" kern="1200" dirty="0">
            <a:solidFill>
              <a:srgbClr val="FFFFFF"/>
            </a:solidFill>
            <a:latin typeface="DendaNewLightC"/>
            <a:ea typeface="+mn-ea"/>
            <a:cs typeface="+mn-cs"/>
          </a:endParaRPr>
        </a:p>
      </dsp:txBody>
      <dsp:txXfrm>
        <a:off x="646056" y="2324254"/>
        <a:ext cx="1581982" cy="1182527"/>
      </dsp:txXfrm>
    </dsp:sp>
    <dsp:sp modelId="{915100A3-DE7C-4ED5-A8C3-B2FECC5F7920}">
      <dsp:nvSpPr>
        <dsp:cNvPr id="0" name=""/>
        <dsp:cNvSpPr/>
      </dsp:nvSpPr>
      <dsp:spPr>
        <a:xfrm>
          <a:off x="2449611" y="2460962"/>
          <a:ext cx="2249026" cy="831258"/>
        </a:xfrm>
        <a:prstGeom prst="chevron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DendaNewLightC"/>
              <a:ea typeface="+mn-ea"/>
              <a:cs typeface="+mn-cs"/>
            </a:rPr>
            <a:t>Обратиться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DendaNewLightC"/>
              <a:ea typeface="+mn-ea"/>
              <a:cs typeface="+mn-cs"/>
            </a:rPr>
            <a:t> в оф.305 (ОВМС) </a:t>
          </a:r>
          <a:endParaRPr lang="ru-RU" sz="14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DendaNewLightC"/>
            <a:ea typeface="+mn-ea"/>
            <a:cs typeface="+mn-cs"/>
          </a:endParaRPr>
        </a:p>
      </dsp:txBody>
      <dsp:txXfrm>
        <a:off x="2865240" y="2460962"/>
        <a:ext cx="1417768" cy="83125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DA33C1-CF16-4618-A18A-FFE22E4DBAC4}">
      <dsp:nvSpPr>
        <dsp:cNvPr id="0" name=""/>
        <dsp:cNvSpPr/>
      </dsp:nvSpPr>
      <dsp:spPr>
        <a:xfrm>
          <a:off x="10609" y="157288"/>
          <a:ext cx="8774366" cy="679180"/>
        </a:xfrm>
        <a:prstGeom prst="chevron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innerShdw blurRad="63500" dist="50800" dir="162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FFFFFF"/>
              </a:solidFill>
              <a:latin typeface="DendaNewLightC"/>
              <a:ea typeface="+mn-ea"/>
              <a:cs typeface="+mn-cs"/>
            </a:rPr>
            <a:t>В отдел визово-миграционного сопровождения </a:t>
          </a:r>
          <a:endParaRPr lang="ru-RU" sz="2800" kern="1200" dirty="0">
            <a:solidFill>
              <a:srgbClr val="FFFFFF"/>
            </a:solidFill>
            <a:latin typeface="DendaNewLightC"/>
            <a:ea typeface="+mn-ea"/>
            <a:cs typeface="+mn-cs"/>
          </a:endParaRPr>
        </a:p>
      </dsp:txBody>
      <dsp:txXfrm>
        <a:off x="350199" y="157288"/>
        <a:ext cx="8095186" cy="679180"/>
      </dsp:txXfrm>
    </dsp:sp>
    <dsp:sp modelId="{C3638BAD-74AC-4D14-A2F2-2251CE96B162}">
      <dsp:nvSpPr>
        <dsp:cNvPr id="0" name=""/>
        <dsp:cNvSpPr/>
      </dsp:nvSpPr>
      <dsp:spPr>
        <a:xfrm>
          <a:off x="218101" y="1013316"/>
          <a:ext cx="3196854" cy="876943"/>
        </a:xfrm>
        <a:prstGeom prst="chevron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innerShdw blurRad="63500" dist="50800" dir="162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0" bIns="1714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altLang="ru-RU" sz="2700" b="0" kern="1200" dirty="0" smtClean="0">
              <a:solidFill>
                <a:srgbClr val="FFFFFF"/>
              </a:solidFill>
              <a:latin typeface="DendaNewLightC"/>
              <a:ea typeface="+mn-ea"/>
              <a:cs typeface="+mn-cs"/>
            </a:rPr>
            <a:t>В отделение полиции </a:t>
          </a:r>
          <a:endParaRPr lang="ru-RU" sz="2700" b="0" kern="1200" dirty="0">
            <a:solidFill>
              <a:srgbClr val="FFFFFF"/>
            </a:solidFill>
            <a:latin typeface="DendaNewLightC"/>
            <a:ea typeface="+mn-ea"/>
            <a:cs typeface="+mn-cs"/>
          </a:endParaRPr>
        </a:p>
      </dsp:txBody>
      <dsp:txXfrm>
        <a:off x="656573" y="1013316"/>
        <a:ext cx="2319911" cy="876943"/>
      </dsp:txXfrm>
    </dsp:sp>
    <dsp:sp modelId="{4FBB91A3-07F0-4922-BD45-07BB505C4667}">
      <dsp:nvSpPr>
        <dsp:cNvPr id="0" name=""/>
        <dsp:cNvSpPr/>
      </dsp:nvSpPr>
      <dsp:spPr>
        <a:xfrm>
          <a:off x="3159770" y="1085061"/>
          <a:ext cx="2513854" cy="747260"/>
        </a:xfrm>
        <a:prstGeom prst="chevron">
          <a:avLst/>
        </a:prstGeom>
        <a:solidFill>
          <a:srgbClr val="B2C1DB">
            <a:lumMod val="40000"/>
            <a:lumOff val="60000"/>
            <a:alpha val="9000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innerShdw blurRad="63500" dist="50800" dir="16200000">
            <a:prstClr val="black">
              <a:alpha val="50000"/>
            </a:prstClr>
          </a:innerShdw>
          <a:softEdge rad="127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400" b="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DendaNewLightC"/>
              <a:ea typeface="+mn-ea"/>
              <a:cs typeface="+mn-cs"/>
            </a:rPr>
            <a:t>В полиции получить талон-уведомление</a:t>
          </a:r>
        </a:p>
      </dsp:txBody>
      <dsp:txXfrm>
        <a:off x="3533400" y="1085061"/>
        <a:ext cx="1766594" cy="747260"/>
      </dsp:txXfrm>
    </dsp:sp>
    <dsp:sp modelId="{E67AC5C8-75FD-4A2F-88D6-F89C20769D68}">
      <dsp:nvSpPr>
        <dsp:cNvPr id="0" name=""/>
        <dsp:cNvSpPr/>
      </dsp:nvSpPr>
      <dsp:spPr>
        <a:xfrm>
          <a:off x="5599191" y="1085061"/>
          <a:ext cx="2513884" cy="747260"/>
        </a:xfrm>
        <a:prstGeom prst="chevron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innerShdw blurRad="63500" dist="50800" dir="162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400" b="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DendaNewLightC"/>
              <a:ea typeface="+mn-ea"/>
              <a:cs typeface="+mn-cs"/>
            </a:rPr>
            <a:t>Копию талона-уведомления принести в ОВМС</a:t>
          </a:r>
        </a:p>
      </dsp:txBody>
      <dsp:txXfrm>
        <a:off x="5972821" y="1085061"/>
        <a:ext cx="1766624" cy="747260"/>
      </dsp:txXfrm>
    </dsp:sp>
    <dsp:sp modelId="{341EAD25-FA87-490E-9D00-6BFD51651F5B}">
      <dsp:nvSpPr>
        <dsp:cNvPr id="0" name=""/>
        <dsp:cNvSpPr/>
      </dsp:nvSpPr>
      <dsp:spPr>
        <a:xfrm>
          <a:off x="0" y="2161276"/>
          <a:ext cx="3547448" cy="1418979"/>
        </a:xfrm>
        <a:prstGeom prst="chevron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innerShdw blurRad="63500" dist="50800" dir="162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400" b="0" kern="1200" dirty="0" smtClean="0">
              <a:solidFill>
                <a:srgbClr val="FFFFFF"/>
              </a:solidFill>
              <a:latin typeface="DendaNewLightC"/>
              <a:ea typeface="+mn-ea"/>
              <a:cs typeface="+mn-cs"/>
            </a:rPr>
            <a:t>В Посольство Вашего государства</a:t>
          </a:r>
          <a:endParaRPr lang="ru-RU" sz="2400" b="0" kern="1200" dirty="0">
            <a:solidFill>
              <a:srgbClr val="FFFFFF"/>
            </a:solidFill>
            <a:latin typeface="DendaNewLightC"/>
            <a:ea typeface="+mn-ea"/>
            <a:cs typeface="+mn-cs"/>
          </a:endParaRPr>
        </a:p>
      </dsp:txBody>
      <dsp:txXfrm>
        <a:off x="709490" y="2161276"/>
        <a:ext cx="2128469" cy="1418979"/>
      </dsp:txXfrm>
    </dsp:sp>
    <dsp:sp modelId="{D4A3C9FA-2510-47F7-A83E-5FAF0AD6CA1B}">
      <dsp:nvSpPr>
        <dsp:cNvPr id="0" name=""/>
        <dsp:cNvSpPr/>
      </dsp:nvSpPr>
      <dsp:spPr>
        <a:xfrm>
          <a:off x="5699130" y="2171680"/>
          <a:ext cx="2954599" cy="1355405"/>
        </a:xfrm>
        <a:prstGeom prst="chevron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innerShdw blurRad="63500" dist="50800" dir="162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200" b="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DendaNewLightC"/>
              <a:ea typeface="+mn-ea"/>
              <a:cs typeface="+mn-cs"/>
            </a:rPr>
            <a:t>Если в России нельзя получить паспорт, в Посольстве выдадут свидетельство на возвращение, мы оформим Вам визу для выезда на Родину</a:t>
          </a:r>
        </a:p>
      </dsp:txBody>
      <dsp:txXfrm>
        <a:off x="6376833" y="2171680"/>
        <a:ext cx="1599194" cy="1355405"/>
      </dsp:txXfrm>
    </dsp:sp>
    <dsp:sp modelId="{1439B65B-3B1B-43D7-AD79-773CBCD24DA0}">
      <dsp:nvSpPr>
        <dsp:cNvPr id="0" name=""/>
        <dsp:cNvSpPr/>
      </dsp:nvSpPr>
      <dsp:spPr>
        <a:xfrm>
          <a:off x="2983703" y="2161280"/>
          <a:ext cx="3140183" cy="1445809"/>
        </a:xfrm>
        <a:prstGeom prst="chevron">
          <a:avLst/>
        </a:prstGeom>
        <a:solidFill>
          <a:srgbClr val="B2C1DB">
            <a:lumMod val="40000"/>
            <a:lumOff val="60000"/>
            <a:alpha val="9000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innerShdw blurRad="63500" dist="50800" dir="162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200" b="0" i="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DendaNewLightC"/>
              <a:ea typeface="+mn-ea"/>
              <a:cs typeface="+mn-cs"/>
            </a:rPr>
            <a:t>Если Вы получаете паспорт в Посольстве, необходимо сразу же принести документы в ОВМС  для регистрации и дальнейшего оформления визы </a:t>
          </a:r>
        </a:p>
      </dsp:txBody>
      <dsp:txXfrm>
        <a:off x="3706608" y="2161280"/>
        <a:ext cx="1694374" cy="1445809"/>
      </dsp:txXfrm>
    </dsp:sp>
    <dsp:sp modelId="{9CEDB6DB-4ABD-4FA2-A36B-5803CFF4627E}">
      <dsp:nvSpPr>
        <dsp:cNvPr id="0" name=""/>
        <dsp:cNvSpPr/>
      </dsp:nvSpPr>
      <dsp:spPr>
        <a:xfrm>
          <a:off x="5756199" y="3684372"/>
          <a:ext cx="3028776" cy="900314"/>
        </a:xfrm>
        <a:prstGeom prst="chevron">
          <a:avLst/>
        </a:prstGeom>
        <a:solidFill>
          <a:srgbClr val="B2C1DB">
            <a:lumMod val="60000"/>
            <a:lumOff val="40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innerShdw blurRad="63500" dist="50800" dir="162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200" b="0" kern="1200" dirty="0" smtClean="0">
              <a:solidFill>
                <a:srgbClr val="000000"/>
              </a:solidFill>
              <a:latin typeface="DendaNewLightC"/>
              <a:ea typeface="+mn-ea"/>
              <a:cs typeface="+mn-cs"/>
            </a:rPr>
            <a:t>Вернуться на обучение Вы сможете по новой визе, выданной Вам на основании нового приглашения. </a:t>
          </a:r>
        </a:p>
      </dsp:txBody>
      <dsp:txXfrm>
        <a:off x="6206356" y="3684372"/>
        <a:ext cx="2128462" cy="90031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51CA42-F3FD-4A40-AB28-5469123C49C1}">
      <dsp:nvSpPr>
        <dsp:cNvPr id="0" name=""/>
        <dsp:cNvSpPr/>
      </dsp:nvSpPr>
      <dsp:spPr>
        <a:xfrm>
          <a:off x="0" y="17550"/>
          <a:ext cx="5000103" cy="5000103"/>
        </a:xfrm>
        <a:prstGeom prst="pie">
          <a:avLst>
            <a:gd name="adj1" fmla="val 5400000"/>
            <a:gd name="adj2" fmla="val 16200000"/>
          </a:avLst>
        </a:prstGeom>
        <a:solidFill>
          <a:srgbClr val="1F497D">
            <a:lumMod val="75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190F1E-063F-400D-B38E-9984EA645ACF}">
      <dsp:nvSpPr>
        <dsp:cNvPr id="0" name=""/>
        <dsp:cNvSpPr/>
      </dsp:nvSpPr>
      <dsp:spPr>
        <a:xfrm>
          <a:off x="2500051" y="0"/>
          <a:ext cx="5996892" cy="5000103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DendaNewLightC"/>
              <a:ea typeface="+mn-ea"/>
              <a:cs typeface="+mn-cs"/>
            </a:rPr>
            <a:t>Академическая неуспеваемость</a:t>
          </a:r>
          <a:endParaRPr lang="ru-RU" sz="28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DendaNewLightC"/>
            <a:ea typeface="+mn-ea"/>
            <a:cs typeface="+mn-cs"/>
          </a:endParaRPr>
        </a:p>
      </dsp:txBody>
      <dsp:txXfrm>
        <a:off x="2500051" y="0"/>
        <a:ext cx="2998446" cy="1500034"/>
      </dsp:txXfrm>
    </dsp:sp>
    <dsp:sp modelId="{C6FF3C21-4887-49B9-9945-07C798338E30}">
      <dsp:nvSpPr>
        <dsp:cNvPr id="0" name=""/>
        <dsp:cNvSpPr/>
      </dsp:nvSpPr>
      <dsp:spPr>
        <a:xfrm>
          <a:off x="875019" y="1500034"/>
          <a:ext cx="3250064" cy="3250064"/>
        </a:xfrm>
        <a:prstGeom prst="pie">
          <a:avLst>
            <a:gd name="adj1" fmla="val 5400000"/>
            <a:gd name="adj2" fmla="val 1620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41367B-3C06-4ABA-81D5-097442CA813F}">
      <dsp:nvSpPr>
        <dsp:cNvPr id="0" name=""/>
        <dsp:cNvSpPr/>
      </dsp:nvSpPr>
      <dsp:spPr>
        <a:xfrm>
          <a:off x="2500051" y="1515537"/>
          <a:ext cx="5996892" cy="3250064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DendaNewLightC"/>
              <a:ea typeface="+mn-ea"/>
              <a:cs typeface="+mn-cs"/>
            </a:rPr>
            <a:t>Невыполнение условий договора</a:t>
          </a:r>
        </a:p>
      </dsp:txBody>
      <dsp:txXfrm>
        <a:off x="2500051" y="1515537"/>
        <a:ext cx="2998446" cy="1500029"/>
      </dsp:txXfrm>
    </dsp:sp>
    <dsp:sp modelId="{2DB6F616-8EC0-4BD9-9120-46B4137F2EE4}">
      <dsp:nvSpPr>
        <dsp:cNvPr id="0" name=""/>
        <dsp:cNvSpPr/>
      </dsp:nvSpPr>
      <dsp:spPr>
        <a:xfrm>
          <a:off x="1750037" y="3000063"/>
          <a:ext cx="1500029" cy="1500029"/>
        </a:xfrm>
        <a:prstGeom prst="pie">
          <a:avLst>
            <a:gd name="adj1" fmla="val 5400000"/>
            <a:gd name="adj2" fmla="val 1620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657DD8-E423-4564-95FE-DA8A22FE9DAB}">
      <dsp:nvSpPr>
        <dsp:cNvPr id="0" name=""/>
        <dsp:cNvSpPr/>
      </dsp:nvSpPr>
      <dsp:spPr>
        <a:xfrm>
          <a:off x="2500051" y="3000063"/>
          <a:ext cx="5996892" cy="1500029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DendaNewLightC"/>
              <a:ea typeface="+mn-ea"/>
              <a:cs typeface="+mn-cs"/>
            </a:rPr>
            <a:t>Другое</a:t>
          </a:r>
          <a:endParaRPr lang="ru-RU" sz="28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DendaNewLightC"/>
            <a:ea typeface="+mn-ea"/>
            <a:cs typeface="+mn-cs"/>
          </a:endParaRPr>
        </a:p>
      </dsp:txBody>
      <dsp:txXfrm>
        <a:off x="2500051" y="3000063"/>
        <a:ext cx="2998446" cy="1500029"/>
      </dsp:txXfrm>
    </dsp:sp>
    <dsp:sp modelId="{F6F24C51-D478-4037-800F-A6081136F891}">
      <dsp:nvSpPr>
        <dsp:cNvPr id="0" name=""/>
        <dsp:cNvSpPr/>
      </dsp:nvSpPr>
      <dsp:spPr>
        <a:xfrm>
          <a:off x="5498497" y="0"/>
          <a:ext cx="2998446" cy="150003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DendaNewLightC"/>
              <a:ea typeface="+mn-ea"/>
              <a:cs typeface="+mn-cs"/>
            </a:rPr>
            <a:t>Не сдали экзамены по нескольким предметам</a:t>
          </a:r>
          <a:endParaRPr lang="ru-RU" sz="16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DendaNewLightC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DendaNewLightC"/>
              <a:ea typeface="+mn-ea"/>
              <a:cs typeface="+mn-cs"/>
            </a:rPr>
            <a:t>Не смогли пересдать предмет в установленные сроки</a:t>
          </a:r>
          <a:endParaRPr lang="ru-RU" sz="16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DendaNewLightC"/>
            <a:ea typeface="+mn-ea"/>
            <a:cs typeface="+mn-cs"/>
          </a:endParaRPr>
        </a:p>
      </dsp:txBody>
      <dsp:txXfrm>
        <a:off x="5498497" y="0"/>
        <a:ext cx="2998446" cy="1500034"/>
      </dsp:txXfrm>
    </dsp:sp>
    <dsp:sp modelId="{6533C50C-7432-4EF2-B7BA-24531CC034F0}">
      <dsp:nvSpPr>
        <dsp:cNvPr id="0" name=""/>
        <dsp:cNvSpPr/>
      </dsp:nvSpPr>
      <dsp:spPr>
        <a:xfrm>
          <a:off x="5498497" y="1500034"/>
          <a:ext cx="2998446" cy="150002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spc="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DendaNewLightC"/>
              <a:ea typeface="+mn-ea"/>
              <a:cs typeface="+mn-cs"/>
            </a:rPr>
            <a:t> </a:t>
          </a:r>
          <a:r>
            <a:rPr lang="ru-RU" sz="1600" kern="1200" spc="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DendaNewLightC"/>
              <a:ea typeface="+mn-ea"/>
              <a:cs typeface="+mn-cs"/>
            </a:rPr>
            <a:t>Неоплата обучения</a:t>
          </a:r>
          <a:endParaRPr lang="ru-RU" kern="1200" dirty="0" smtClean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DendaNewLightC"/>
            <a:ea typeface="+mn-ea"/>
            <a:cs typeface="+mn-cs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600" kern="1200" spc="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DendaNewLightC"/>
              <a:ea typeface="+mn-ea"/>
              <a:cs typeface="+mn-cs"/>
            </a:rPr>
            <a:t> Неоплата общежития</a:t>
          </a:r>
          <a:endParaRPr lang="ru-RU" sz="1600" kern="1200" spc="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DendaNewLightC"/>
            <a:ea typeface="+mn-ea"/>
            <a:cs typeface="+mn-cs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600" kern="1200" spc="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DendaNewLightC"/>
              <a:ea typeface="+mn-ea"/>
              <a:cs typeface="+mn-cs"/>
            </a:rPr>
            <a:t> Нарушение условий договора на обучение (например, отсутствие медицинской  страховки)</a:t>
          </a:r>
          <a:endParaRPr lang="ru-RU" sz="1600" kern="1200" spc="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DendaNewLightC"/>
            <a:ea typeface="+mn-ea"/>
            <a:cs typeface="+mn-cs"/>
          </a:endParaRPr>
        </a:p>
      </dsp:txBody>
      <dsp:txXfrm>
        <a:off x="5498497" y="1500034"/>
        <a:ext cx="2998446" cy="1500029"/>
      </dsp:txXfrm>
    </dsp:sp>
    <dsp:sp modelId="{1203225F-570E-4114-A0D4-D08109858B5F}">
      <dsp:nvSpPr>
        <dsp:cNvPr id="0" name=""/>
        <dsp:cNvSpPr/>
      </dsp:nvSpPr>
      <dsp:spPr>
        <a:xfrm>
          <a:off x="5498497" y="3000063"/>
          <a:ext cx="2998446" cy="150002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DendaNewLightC"/>
              <a:ea typeface="+mn-ea"/>
              <a:cs typeface="+mn-cs"/>
            </a:rPr>
            <a:t>По собственному желанию</a:t>
          </a:r>
          <a:endParaRPr lang="ru-RU" sz="16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DendaNewLightC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DendaNewLightC"/>
              <a:ea typeface="+mn-ea"/>
              <a:cs typeface="+mn-cs"/>
            </a:rPr>
            <a:t>По состоянию здоровья</a:t>
          </a:r>
          <a:endParaRPr lang="ru-RU" sz="16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DendaNewLightC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DendaNewLightC"/>
              <a:ea typeface="+mn-ea"/>
              <a:cs typeface="+mn-cs"/>
            </a:rPr>
            <a:t>Нарушение дисциплины</a:t>
          </a:r>
          <a:endParaRPr lang="ru-RU" sz="16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DendaNewLightC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DendaNewLightC"/>
              <a:ea typeface="+mn-ea"/>
              <a:cs typeface="+mn-cs"/>
            </a:rPr>
            <a:t>Совершение преступления</a:t>
          </a:r>
          <a:endParaRPr lang="ru-RU" sz="16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DendaNewLightC"/>
            <a:ea typeface="+mn-ea"/>
            <a:cs typeface="+mn-cs"/>
          </a:endParaRPr>
        </a:p>
      </dsp:txBody>
      <dsp:txXfrm>
        <a:off x="5498497" y="3000063"/>
        <a:ext cx="2998446" cy="150002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B815DF-D600-4214-886D-7E5ECCB907BD}">
      <dsp:nvSpPr>
        <dsp:cNvPr id="0" name=""/>
        <dsp:cNvSpPr/>
      </dsp:nvSpPr>
      <dsp:spPr>
        <a:xfrm>
          <a:off x="0" y="0"/>
          <a:ext cx="6542646" cy="842493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1. Отчисление из университета</a:t>
          </a:r>
          <a:endParaRPr lang="ru-RU" sz="1800" kern="1200" dirty="0"/>
        </a:p>
      </dsp:txBody>
      <dsp:txXfrm>
        <a:off x="24676" y="24676"/>
        <a:ext cx="5534958" cy="793141"/>
      </dsp:txXfrm>
    </dsp:sp>
    <dsp:sp modelId="{62F3DFA2-5897-4529-BC07-BF3425044E16}">
      <dsp:nvSpPr>
        <dsp:cNvPr id="0" name=""/>
        <dsp:cNvSpPr/>
      </dsp:nvSpPr>
      <dsp:spPr>
        <a:xfrm>
          <a:off x="488574" y="959506"/>
          <a:ext cx="6542646" cy="842493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 smtClean="0"/>
            <a:t>2. Покупка билета,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 smtClean="0"/>
            <a:t>дата выезда согласуется с оф.305</a:t>
          </a:r>
          <a:endParaRPr lang="ru-RU" sz="1800" kern="1200" dirty="0"/>
        </a:p>
      </dsp:txBody>
      <dsp:txXfrm>
        <a:off x="513250" y="984182"/>
        <a:ext cx="5457099" cy="793141"/>
      </dsp:txXfrm>
    </dsp:sp>
    <dsp:sp modelId="{33C63C3C-E2BF-4128-B138-146F260674B3}">
      <dsp:nvSpPr>
        <dsp:cNvPr id="0" name=""/>
        <dsp:cNvSpPr/>
      </dsp:nvSpPr>
      <dsp:spPr>
        <a:xfrm>
          <a:off x="977148" y="1919013"/>
          <a:ext cx="6542646" cy="842493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3.Оформление документов по сокращению регистрации и визы в офисе 305 </a:t>
          </a:r>
          <a:endParaRPr lang="ru-RU" sz="1800" kern="1200" dirty="0"/>
        </a:p>
      </dsp:txBody>
      <dsp:txXfrm>
        <a:off x="1001824" y="1943689"/>
        <a:ext cx="5457099" cy="793141"/>
      </dsp:txXfrm>
    </dsp:sp>
    <dsp:sp modelId="{D621F09C-CB91-4DAE-9DE9-1F148656E7A1}">
      <dsp:nvSpPr>
        <dsp:cNvPr id="0" name=""/>
        <dsp:cNvSpPr/>
      </dsp:nvSpPr>
      <dsp:spPr>
        <a:xfrm>
          <a:off x="1465722" y="2878519"/>
          <a:ext cx="6542646" cy="842493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 smtClean="0"/>
            <a:t>4. ННГУ информирует полицию о прекращении обучения и сокращает регистрацию и визу.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1490398" y="2903195"/>
        <a:ext cx="5457099" cy="793141"/>
      </dsp:txXfrm>
    </dsp:sp>
    <dsp:sp modelId="{108BD55D-3A6D-488A-9045-1CBC7D9EEB1A}">
      <dsp:nvSpPr>
        <dsp:cNvPr id="0" name=""/>
        <dsp:cNvSpPr/>
      </dsp:nvSpPr>
      <dsp:spPr>
        <a:xfrm>
          <a:off x="1954297" y="3838026"/>
          <a:ext cx="6542646" cy="842493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5. Выезд за пределы РФ в течение 3 дней с момента выхода приказа об отчислении</a:t>
          </a:r>
          <a:endParaRPr lang="ru-RU" sz="1800" kern="1200" dirty="0"/>
        </a:p>
      </dsp:txBody>
      <dsp:txXfrm>
        <a:off x="1978973" y="3862702"/>
        <a:ext cx="5457099" cy="793141"/>
      </dsp:txXfrm>
    </dsp:sp>
    <dsp:sp modelId="{B0614B65-D4C9-4C53-9837-8A7328B251DD}">
      <dsp:nvSpPr>
        <dsp:cNvPr id="0" name=""/>
        <dsp:cNvSpPr/>
      </dsp:nvSpPr>
      <dsp:spPr>
        <a:xfrm>
          <a:off x="5995026" y="615488"/>
          <a:ext cx="547620" cy="54762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6118241" y="615488"/>
        <a:ext cx="301191" cy="412084"/>
      </dsp:txXfrm>
    </dsp:sp>
    <dsp:sp modelId="{D9F63F94-5C0A-46FD-BF68-3C4B2171882F}">
      <dsp:nvSpPr>
        <dsp:cNvPr id="0" name=""/>
        <dsp:cNvSpPr/>
      </dsp:nvSpPr>
      <dsp:spPr>
        <a:xfrm>
          <a:off x="6483600" y="1574994"/>
          <a:ext cx="547620" cy="54762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6606815" y="1574994"/>
        <a:ext cx="301191" cy="412084"/>
      </dsp:txXfrm>
    </dsp:sp>
    <dsp:sp modelId="{52FA458B-6605-4EE2-958D-8E8ABACE3E0F}">
      <dsp:nvSpPr>
        <dsp:cNvPr id="0" name=""/>
        <dsp:cNvSpPr/>
      </dsp:nvSpPr>
      <dsp:spPr>
        <a:xfrm>
          <a:off x="6972174" y="2520460"/>
          <a:ext cx="547620" cy="54762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7095389" y="2520460"/>
        <a:ext cx="301191" cy="412084"/>
      </dsp:txXfrm>
    </dsp:sp>
    <dsp:sp modelId="{23C1B2D9-AB4F-4DAF-97B7-00EC00ACFA6B}">
      <dsp:nvSpPr>
        <dsp:cNvPr id="0" name=""/>
        <dsp:cNvSpPr/>
      </dsp:nvSpPr>
      <dsp:spPr>
        <a:xfrm>
          <a:off x="7460748" y="3489327"/>
          <a:ext cx="547620" cy="54762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7583963" y="3489327"/>
        <a:ext cx="301191" cy="4120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E82E94-8FFE-4E45-86C9-7806E69D1759}">
      <dsp:nvSpPr>
        <dsp:cNvPr id="0" name=""/>
        <dsp:cNvSpPr/>
      </dsp:nvSpPr>
      <dsp:spPr>
        <a:xfrm rot="10800000">
          <a:off x="1714759" y="11429"/>
          <a:ext cx="5609461" cy="954817"/>
        </a:xfrm>
        <a:prstGeom prst="homePlat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1048" tIns="144780" rIns="270256" bIns="14478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smtClean="0">
              <a:solidFill>
                <a:srgbClr val="FFFFFF"/>
              </a:solidFill>
              <a:latin typeface="DendaNewLightC"/>
              <a:ea typeface="+mn-ea"/>
              <a:cs typeface="+mn-cs"/>
            </a:rPr>
            <a:t>Паспорт</a:t>
          </a:r>
          <a:endParaRPr lang="ru-RU" sz="3800" kern="1200">
            <a:solidFill>
              <a:srgbClr val="FFFFFF"/>
            </a:solidFill>
            <a:latin typeface="DendaNewLightC"/>
            <a:ea typeface="+mn-ea"/>
            <a:cs typeface="+mn-cs"/>
          </a:endParaRPr>
        </a:p>
      </dsp:txBody>
      <dsp:txXfrm rot="10800000">
        <a:off x="1953463" y="11429"/>
        <a:ext cx="5370757" cy="954817"/>
      </dsp:txXfrm>
    </dsp:sp>
    <dsp:sp modelId="{7BFD7F38-8DCB-4D33-A660-61FD39E52B70}">
      <dsp:nvSpPr>
        <dsp:cNvPr id="0" name=""/>
        <dsp:cNvSpPr/>
      </dsp:nvSpPr>
      <dsp:spPr>
        <a:xfrm>
          <a:off x="1168275" y="1265"/>
          <a:ext cx="978535" cy="958474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A28DEA-DD2F-4C8A-8D7B-063845AD82E8}">
      <dsp:nvSpPr>
        <dsp:cNvPr id="0" name=""/>
        <dsp:cNvSpPr/>
      </dsp:nvSpPr>
      <dsp:spPr>
        <a:xfrm rot="10800000">
          <a:off x="1711186" y="1296148"/>
          <a:ext cx="5609461" cy="954817"/>
        </a:xfrm>
        <a:prstGeom prst="homePlat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1048" tIns="144780" rIns="270256" bIns="14478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>
              <a:solidFill>
                <a:srgbClr val="FFFFFF"/>
              </a:solidFill>
              <a:latin typeface="DendaNewLightC"/>
              <a:ea typeface="+mn-ea"/>
              <a:cs typeface="+mn-cs"/>
            </a:rPr>
            <a:t>Миграционная карта </a:t>
          </a:r>
          <a:endParaRPr lang="ru-RU" sz="3800" kern="1200" dirty="0">
            <a:solidFill>
              <a:srgbClr val="FFFFFF"/>
            </a:solidFill>
            <a:latin typeface="DendaNewLightC"/>
            <a:ea typeface="+mn-ea"/>
            <a:cs typeface="+mn-cs"/>
          </a:endParaRPr>
        </a:p>
      </dsp:txBody>
      <dsp:txXfrm rot="10800000">
        <a:off x="1949890" y="1296148"/>
        <a:ext cx="5370757" cy="954817"/>
      </dsp:txXfrm>
    </dsp:sp>
    <dsp:sp modelId="{0E69E62F-75AD-4B66-B440-44DA5A2A6291}">
      <dsp:nvSpPr>
        <dsp:cNvPr id="0" name=""/>
        <dsp:cNvSpPr/>
      </dsp:nvSpPr>
      <dsp:spPr>
        <a:xfrm>
          <a:off x="1174204" y="1244760"/>
          <a:ext cx="954817" cy="954817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3DBE76-088D-4798-852F-B389631CA244}">
      <dsp:nvSpPr>
        <dsp:cNvPr id="0" name=""/>
        <dsp:cNvSpPr/>
      </dsp:nvSpPr>
      <dsp:spPr>
        <a:xfrm rot="10800000">
          <a:off x="1585538" y="2484598"/>
          <a:ext cx="5609461" cy="954817"/>
        </a:xfrm>
        <a:prstGeom prst="homePlat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1048" tIns="144780" rIns="270256" bIns="14478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>
              <a:solidFill>
                <a:srgbClr val="FFFFFF"/>
              </a:solidFill>
              <a:latin typeface="DendaNewLightC"/>
              <a:ea typeface="+mn-ea"/>
              <a:cs typeface="+mn-cs"/>
            </a:rPr>
            <a:t>Регистрация</a:t>
          </a:r>
          <a:endParaRPr lang="ru-RU" sz="3800" kern="1200" dirty="0">
            <a:solidFill>
              <a:srgbClr val="FFFFFF"/>
            </a:solidFill>
            <a:latin typeface="DendaNewLightC"/>
            <a:ea typeface="+mn-ea"/>
            <a:cs typeface="+mn-cs"/>
          </a:endParaRPr>
        </a:p>
      </dsp:txBody>
      <dsp:txXfrm rot="10800000">
        <a:off x="1824242" y="2484598"/>
        <a:ext cx="5370757" cy="954817"/>
      </dsp:txXfrm>
    </dsp:sp>
    <dsp:sp modelId="{B7B333A0-3F1A-4493-BEA9-962EC7C6E090}">
      <dsp:nvSpPr>
        <dsp:cNvPr id="0" name=""/>
        <dsp:cNvSpPr/>
      </dsp:nvSpPr>
      <dsp:spPr>
        <a:xfrm>
          <a:off x="1213068" y="2520280"/>
          <a:ext cx="690514" cy="94716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EEDEAF-F777-4101-8F09-B0F90F911A7D}">
      <dsp:nvSpPr>
        <dsp:cNvPr id="0" name=""/>
        <dsp:cNvSpPr/>
      </dsp:nvSpPr>
      <dsp:spPr>
        <a:xfrm rot="10800000">
          <a:off x="1651613" y="3724436"/>
          <a:ext cx="5609461" cy="954817"/>
        </a:xfrm>
        <a:prstGeom prst="homePlat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1048" tIns="144780" rIns="270256" bIns="14478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smtClean="0">
              <a:solidFill>
                <a:srgbClr val="FFFFFF"/>
              </a:solidFill>
              <a:latin typeface="DendaNewLightC"/>
              <a:ea typeface="+mn-ea"/>
              <a:cs typeface="+mn-cs"/>
            </a:rPr>
            <a:t>Виза</a:t>
          </a:r>
          <a:endParaRPr lang="ru-RU" sz="3800" kern="1200" dirty="0">
            <a:solidFill>
              <a:srgbClr val="FFFFFF"/>
            </a:solidFill>
            <a:latin typeface="DendaNewLightC"/>
            <a:ea typeface="+mn-ea"/>
            <a:cs typeface="+mn-cs"/>
          </a:endParaRPr>
        </a:p>
      </dsp:txBody>
      <dsp:txXfrm rot="10800000">
        <a:off x="1890317" y="3724436"/>
        <a:ext cx="5370757" cy="954817"/>
      </dsp:txXfrm>
    </dsp:sp>
    <dsp:sp modelId="{0A09B874-3745-411F-B9D6-C9741CB31F02}">
      <dsp:nvSpPr>
        <dsp:cNvPr id="0" name=""/>
        <dsp:cNvSpPr/>
      </dsp:nvSpPr>
      <dsp:spPr>
        <a:xfrm>
          <a:off x="1174204" y="3724436"/>
          <a:ext cx="954817" cy="954817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DE4B30-BF39-4776-B5F6-07F1DACC25EB}">
      <dsp:nvSpPr>
        <dsp:cNvPr id="0" name=""/>
        <dsp:cNvSpPr/>
      </dsp:nvSpPr>
      <dsp:spPr>
        <a:xfrm>
          <a:off x="0" y="515390"/>
          <a:ext cx="1766939" cy="24631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5B97CD-CF5F-40BE-8DD9-2137D57B75C4}">
      <dsp:nvSpPr>
        <dsp:cNvPr id="0" name=""/>
        <dsp:cNvSpPr/>
      </dsp:nvSpPr>
      <dsp:spPr>
        <a:xfrm>
          <a:off x="491931" y="2273582"/>
          <a:ext cx="2021161" cy="1819309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FF"/>
              </a:solidFill>
              <a:latin typeface="DendaNewLightC"/>
              <a:ea typeface="+mn-ea"/>
              <a:cs typeface="+mn-cs"/>
            </a:rPr>
            <a:t>Выдача бланков миграционных карт осуществляется в самолетах, поездах, автобусах или сотрудниками пограничного контроля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FF"/>
              </a:solidFill>
              <a:latin typeface="DendaNewLightC"/>
              <a:ea typeface="+mn-ea"/>
              <a:cs typeface="+mn-cs"/>
            </a:rPr>
            <a:t> </a:t>
          </a:r>
          <a:endParaRPr lang="ru-RU" sz="900" kern="1200" dirty="0">
            <a:solidFill>
              <a:srgbClr val="FFFFFF"/>
            </a:solidFill>
            <a:latin typeface="DendaNewLightC"/>
            <a:ea typeface="+mn-ea"/>
            <a:cs typeface="+mn-cs"/>
          </a:endParaRPr>
        </a:p>
      </dsp:txBody>
      <dsp:txXfrm>
        <a:off x="545217" y="2326868"/>
        <a:ext cx="1914589" cy="1712737"/>
      </dsp:txXfrm>
    </dsp:sp>
    <dsp:sp modelId="{1A735E7C-7F4A-458D-A976-E37FDBE78120}">
      <dsp:nvSpPr>
        <dsp:cNvPr id="0" name=""/>
        <dsp:cNvSpPr/>
      </dsp:nvSpPr>
      <dsp:spPr>
        <a:xfrm rot="21339890">
          <a:off x="2110942" y="1444179"/>
          <a:ext cx="345485" cy="393241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>
            <a:solidFill>
              <a:srgbClr val="FFFFFF"/>
            </a:solidFill>
            <a:latin typeface="DendaNewLightC"/>
            <a:ea typeface="+mn-ea"/>
            <a:cs typeface="+mn-cs"/>
          </a:endParaRPr>
        </a:p>
      </dsp:txBody>
      <dsp:txXfrm>
        <a:off x="2111090" y="1526744"/>
        <a:ext cx="241840" cy="235945"/>
      </dsp:txXfrm>
    </dsp:sp>
    <dsp:sp modelId="{ADB4746A-E2B1-4020-BA21-5EF8E6FF569B}">
      <dsp:nvSpPr>
        <dsp:cNvPr id="0" name=""/>
        <dsp:cNvSpPr/>
      </dsp:nvSpPr>
      <dsp:spPr>
        <a:xfrm>
          <a:off x="2751216" y="432200"/>
          <a:ext cx="2169875" cy="218182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63084F-AF1F-4CF2-B4CC-B1550CFE5C95}">
      <dsp:nvSpPr>
        <dsp:cNvPr id="0" name=""/>
        <dsp:cNvSpPr/>
      </dsp:nvSpPr>
      <dsp:spPr>
        <a:xfrm>
          <a:off x="3087668" y="2137114"/>
          <a:ext cx="2708384" cy="1994502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FF"/>
              </a:solidFill>
              <a:latin typeface="DendaNewLightC"/>
              <a:ea typeface="+mn-ea"/>
              <a:cs typeface="+mn-cs"/>
            </a:rPr>
            <a:t>Миграционная карта заполняется на русском языке или латинскими буквами как в паспорте</a:t>
          </a:r>
          <a:r>
            <a:rPr lang="ru-RU" sz="1200" kern="1200" dirty="0" smtClean="0">
              <a:solidFill>
                <a:srgbClr val="FFFFFF"/>
              </a:solidFill>
              <a:latin typeface="DendaNewLightC"/>
              <a:ea typeface="+mn-ea"/>
              <a:cs typeface="+mn-cs"/>
            </a:rPr>
            <a:t>.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FF"/>
              </a:solidFill>
              <a:latin typeface="DendaNewLightC"/>
              <a:ea typeface="+mn-ea"/>
              <a:cs typeface="+mn-cs"/>
            </a:rPr>
            <a:t>Проверяем свою </a:t>
          </a:r>
          <a:r>
            <a:rPr lang="ru-RU" sz="1400" u="sng" kern="1200" dirty="0" smtClean="0">
              <a:solidFill>
                <a:srgbClr val="FFFFFF"/>
              </a:solidFill>
              <a:latin typeface="DendaNewLightC"/>
              <a:ea typeface="+mn-ea"/>
              <a:cs typeface="+mn-cs"/>
            </a:rPr>
            <a:t>Фамилию и Имя (</a:t>
          </a:r>
          <a:r>
            <a:rPr lang="ru-RU" sz="1400" kern="1200" dirty="0" smtClean="0">
              <a:solidFill>
                <a:srgbClr val="FFFFFF"/>
              </a:solidFill>
              <a:latin typeface="DendaNewLightC"/>
              <a:ea typeface="+mn-ea"/>
              <a:cs typeface="+mn-cs"/>
            </a:rPr>
            <a:t>должны быть как визе или как в переводе).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FF"/>
              </a:solidFill>
              <a:latin typeface="DendaNewLightC"/>
              <a:ea typeface="+mn-ea"/>
              <a:cs typeface="+mn-cs"/>
            </a:rPr>
            <a:t>Проверяем </a:t>
          </a:r>
          <a:r>
            <a:rPr lang="ru-RU" sz="1400" u="sng" kern="1200" dirty="0" smtClean="0">
              <a:solidFill>
                <a:srgbClr val="FFFFFF"/>
              </a:solidFill>
              <a:latin typeface="DendaNewLightC"/>
              <a:ea typeface="+mn-ea"/>
              <a:cs typeface="+mn-cs"/>
            </a:rPr>
            <a:t>цель въезда (</a:t>
          </a:r>
          <a:r>
            <a:rPr lang="ru-RU" sz="1400" u="none" kern="1200" dirty="0" smtClean="0">
              <a:solidFill>
                <a:srgbClr val="FFFFFF"/>
              </a:solidFill>
              <a:latin typeface="DendaNewLightC"/>
              <a:ea typeface="+mn-ea"/>
              <a:cs typeface="+mn-cs"/>
            </a:rPr>
            <a:t>должна быть УЧЕБА)</a:t>
          </a:r>
          <a:endParaRPr lang="ru-RU" sz="1400" u="sng" kern="1200" dirty="0" smtClean="0">
            <a:solidFill>
              <a:srgbClr val="FFFFFF"/>
            </a:solidFill>
            <a:latin typeface="DendaNewLightC"/>
            <a:ea typeface="+mn-ea"/>
            <a:cs typeface="+mn-cs"/>
          </a:endParaRPr>
        </a:p>
      </dsp:txBody>
      <dsp:txXfrm>
        <a:off x="3146085" y="2195531"/>
        <a:ext cx="2591550" cy="1877668"/>
      </dsp:txXfrm>
    </dsp:sp>
    <dsp:sp modelId="{7F7E5C31-7EB2-4B6B-B19F-9E0196A338FB}">
      <dsp:nvSpPr>
        <dsp:cNvPr id="0" name=""/>
        <dsp:cNvSpPr/>
      </dsp:nvSpPr>
      <dsp:spPr>
        <a:xfrm rot="64823">
          <a:off x="5357163" y="1359287"/>
          <a:ext cx="436188" cy="393241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>
            <a:solidFill>
              <a:srgbClr val="FFFFFF"/>
            </a:solidFill>
            <a:latin typeface="DendaNewLightC"/>
            <a:ea typeface="+mn-ea"/>
            <a:cs typeface="+mn-cs"/>
          </a:endParaRPr>
        </a:p>
      </dsp:txBody>
      <dsp:txXfrm>
        <a:off x="5357173" y="1436823"/>
        <a:ext cx="318216" cy="235945"/>
      </dsp:txXfrm>
    </dsp:sp>
    <dsp:sp modelId="{D21CA1FC-E865-4C93-97DD-FDC41F247AE6}">
      <dsp:nvSpPr>
        <dsp:cNvPr id="0" name=""/>
        <dsp:cNvSpPr/>
      </dsp:nvSpPr>
      <dsp:spPr>
        <a:xfrm>
          <a:off x="6167122" y="545470"/>
          <a:ext cx="2115165" cy="208308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696985-948D-41E5-979C-78D7C0073620}">
      <dsp:nvSpPr>
        <dsp:cNvPr id="0" name=""/>
        <dsp:cNvSpPr/>
      </dsp:nvSpPr>
      <dsp:spPr>
        <a:xfrm>
          <a:off x="6564305" y="2158008"/>
          <a:ext cx="1798966" cy="1966942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FF"/>
              </a:solidFill>
              <a:latin typeface="DendaNewLightC"/>
              <a:ea typeface="+mn-ea"/>
              <a:cs typeface="+mn-cs"/>
            </a:rPr>
            <a:t>На миграционной карте при прохождении пограничного контроля вам поставят штамп о пересечении границы РФ.</a:t>
          </a:r>
          <a:endParaRPr lang="ru-RU" sz="1400" kern="1200" dirty="0">
            <a:solidFill>
              <a:srgbClr val="FFFFFF"/>
            </a:solidFill>
            <a:latin typeface="DendaNewLightC"/>
            <a:ea typeface="+mn-ea"/>
            <a:cs typeface="+mn-cs"/>
          </a:endParaRPr>
        </a:p>
      </dsp:txBody>
      <dsp:txXfrm>
        <a:off x="6616995" y="2210698"/>
        <a:ext cx="1693586" cy="18615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BE2D52-0751-4C78-8DEC-62896798C25E}">
      <dsp:nvSpPr>
        <dsp:cNvPr id="0" name=""/>
        <dsp:cNvSpPr/>
      </dsp:nvSpPr>
      <dsp:spPr>
        <a:xfrm>
          <a:off x="0" y="0"/>
          <a:ext cx="7704856" cy="1260140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ГДЕ?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Офис 305, корпус 2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(отдел </a:t>
          </a:r>
          <a:r>
            <a:rPr lang="ru-RU" sz="2000" kern="1200" dirty="0" err="1" smtClean="0"/>
            <a:t>визово</a:t>
          </a:r>
          <a:r>
            <a:rPr lang="ru-RU" sz="2000" kern="1200" dirty="0" smtClean="0"/>
            <a:t>-миграционного сопровождения) </a:t>
          </a:r>
          <a:endParaRPr lang="ru-RU" sz="20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 dirty="0"/>
        </a:p>
      </dsp:txBody>
      <dsp:txXfrm>
        <a:off x="1666985" y="0"/>
        <a:ext cx="6037870" cy="1260140"/>
      </dsp:txXfrm>
    </dsp:sp>
    <dsp:sp modelId="{91E3AE50-B135-41DA-9A27-FA675F5D23B7}">
      <dsp:nvSpPr>
        <dsp:cNvPr id="0" name=""/>
        <dsp:cNvSpPr/>
      </dsp:nvSpPr>
      <dsp:spPr>
        <a:xfrm>
          <a:off x="216022" y="126014"/>
          <a:ext cx="1360954" cy="10081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BB4A1E-0195-4964-B748-EDD19C59D978}">
      <dsp:nvSpPr>
        <dsp:cNvPr id="0" name=""/>
        <dsp:cNvSpPr/>
      </dsp:nvSpPr>
      <dsp:spPr>
        <a:xfrm>
          <a:off x="0" y="1357536"/>
          <a:ext cx="7704856" cy="1260140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КОГДА?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 первый рабочий день после приезда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/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 dirty="0"/>
        </a:p>
      </dsp:txBody>
      <dsp:txXfrm>
        <a:off x="1666985" y="1357536"/>
        <a:ext cx="6037870" cy="1260140"/>
      </dsp:txXfrm>
    </dsp:sp>
    <dsp:sp modelId="{C9C24483-FF42-404F-8BC9-67B659FF91B6}">
      <dsp:nvSpPr>
        <dsp:cNvPr id="0" name=""/>
        <dsp:cNvSpPr/>
      </dsp:nvSpPr>
      <dsp:spPr>
        <a:xfrm>
          <a:off x="331063" y="1500433"/>
          <a:ext cx="1181108" cy="10081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DDF4C5-4C31-419B-B84F-299EE23A66B8}">
      <dsp:nvSpPr>
        <dsp:cNvPr id="0" name=""/>
        <dsp:cNvSpPr/>
      </dsp:nvSpPr>
      <dsp:spPr>
        <a:xfrm>
          <a:off x="0" y="2772307"/>
          <a:ext cx="7704856" cy="1260140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ЧТО ПРИНЕСТИ?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паспорт, миграционная карта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направление на проживание в общежитии             (получить в оф. 303).</a:t>
          </a:r>
          <a:endParaRPr lang="ru-RU" sz="20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900" kern="1200" dirty="0"/>
        </a:p>
      </dsp:txBody>
      <dsp:txXfrm>
        <a:off x="1666985" y="2772307"/>
        <a:ext cx="6037870" cy="1260140"/>
      </dsp:txXfrm>
    </dsp:sp>
    <dsp:sp modelId="{1A71F34B-A730-46FB-8C85-25FB2B70B1A9}">
      <dsp:nvSpPr>
        <dsp:cNvPr id="0" name=""/>
        <dsp:cNvSpPr/>
      </dsp:nvSpPr>
      <dsp:spPr>
        <a:xfrm>
          <a:off x="352837" y="2898321"/>
          <a:ext cx="1087324" cy="10081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BE2D52-0751-4C78-8DEC-62896798C25E}">
      <dsp:nvSpPr>
        <dsp:cNvPr id="0" name=""/>
        <dsp:cNvSpPr/>
      </dsp:nvSpPr>
      <dsp:spPr>
        <a:xfrm>
          <a:off x="0" y="0"/>
          <a:ext cx="7776864" cy="973278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ГДЕ?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Районное отделение полиции или МФЦ или Портал </a:t>
          </a:r>
          <a:r>
            <a:rPr lang="ru-RU" sz="1800" kern="1200" dirty="0" err="1" smtClean="0"/>
            <a:t>Госуслуг</a:t>
          </a:r>
          <a:endParaRPr lang="ru-RU" sz="1800" kern="1200" dirty="0" smtClean="0"/>
        </a:p>
      </dsp:txBody>
      <dsp:txXfrm>
        <a:off x="1652700" y="0"/>
        <a:ext cx="6124163" cy="973278"/>
      </dsp:txXfrm>
    </dsp:sp>
    <dsp:sp modelId="{91E3AE50-B135-41DA-9A27-FA675F5D23B7}">
      <dsp:nvSpPr>
        <dsp:cNvPr id="0" name=""/>
        <dsp:cNvSpPr/>
      </dsp:nvSpPr>
      <dsp:spPr>
        <a:xfrm>
          <a:off x="432051" y="109182"/>
          <a:ext cx="885924" cy="75491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BB4A1E-0195-4964-B748-EDD19C59D978}">
      <dsp:nvSpPr>
        <dsp:cNvPr id="0" name=""/>
        <dsp:cNvSpPr/>
      </dsp:nvSpPr>
      <dsp:spPr>
        <a:xfrm>
          <a:off x="0" y="1080115"/>
          <a:ext cx="7776864" cy="973278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КТО? и КОГДА?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Хозяин квартиры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До 7 дней после въезда</a:t>
          </a:r>
        </a:p>
      </dsp:txBody>
      <dsp:txXfrm>
        <a:off x="1652700" y="1080115"/>
        <a:ext cx="6124163" cy="973278"/>
      </dsp:txXfrm>
    </dsp:sp>
    <dsp:sp modelId="{C9C24483-FF42-404F-8BC9-67B659FF91B6}">
      <dsp:nvSpPr>
        <dsp:cNvPr id="0" name=""/>
        <dsp:cNvSpPr/>
      </dsp:nvSpPr>
      <dsp:spPr>
        <a:xfrm>
          <a:off x="432044" y="1296142"/>
          <a:ext cx="791560" cy="64809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DDF4C5-4C31-419B-B84F-299EE23A66B8}">
      <dsp:nvSpPr>
        <dsp:cNvPr id="0" name=""/>
        <dsp:cNvSpPr/>
      </dsp:nvSpPr>
      <dsp:spPr>
        <a:xfrm>
          <a:off x="0" y="2160241"/>
          <a:ext cx="7776864" cy="973278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ЧТО ПРИНЕСТИ?</a:t>
          </a:r>
          <a:endParaRPr lang="ru-RU" sz="20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Копии всех заполненных страниц паспорта, миграционная карта, 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Заполненное уведомление</a:t>
          </a:r>
          <a:endParaRPr lang="ru-RU" sz="1800" kern="1200" dirty="0"/>
        </a:p>
      </dsp:txBody>
      <dsp:txXfrm>
        <a:off x="1652700" y="2160241"/>
        <a:ext cx="6124163" cy="973278"/>
      </dsp:txXfrm>
    </dsp:sp>
    <dsp:sp modelId="{1A71F34B-A730-46FB-8C85-25FB2B70B1A9}">
      <dsp:nvSpPr>
        <dsp:cNvPr id="0" name=""/>
        <dsp:cNvSpPr/>
      </dsp:nvSpPr>
      <dsp:spPr>
        <a:xfrm rot="21301043">
          <a:off x="453881" y="2238541"/>
          <a:ext cx="842265" cy="77862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CADB33-436B-48E3-9507-0A09CC45202B}">
      <dsp:nvSpPr>
        <dsp:cNvPr id="0" name=""/>
        <dsp:cNvSpPr/>
      </dsp:nvSpPr>
      <dsp:spPr>
        <a:xfrm>
          <a:off x="0" y="3211820"/>
          <a:ext cx="7776864" cy="973278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 ННГУ</a:t>
          </a:r>
          <a:endParaRPr lang="ru-RU" sz="20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Готовая регистрация, миграционная карта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Договор на квартиру.</a:t>
          </a:r>
          <a:endParaRPr lang="ru-RU" sz="1800" kern="1200" dirty="0"/>
        </a:p>
      </dsp:txBody>
      <dsp:txXfrm>
        <a:off x="1652700" y="3211820"/>
        <a:ext cx="6124163" cy="973278"/>
      </dsp:txXfrm>
    </dsp:sp>
    <dsp:sp modelId="{2D516CD4-9F7F-405B-A785-0D66C25DF977}">
      <dsp:nvSpPr>
        <dsp:cNvPr id="0" name=""/>
        <dsp:cNvSpPr/>
      </dsp:nvSpPr>
      <dsp:spPr>
        <a:xfrm>
          <a:off x="432051" y="3384378"/>
          <a:ext cx="885924" cy="62816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B815DF-D600-4214-886D-7E5ECCB907BD}">
      <dsp:nvSpPr>
        <dsp:cNvPr id="0" name=""/>
        <dsp:cNvSpPr/>
      </dsp:nvSpPr>
      <dsp:spPr>
        <a:xfrm>
          <a:off x="0" y="0"/>
          <a:ext cx="6542646" cy="764724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1. Заключить договор с хозяином квартиры</a:t>
          </a:r>
          <a:endParaRPr lang="ru-RU" sz="2000" kern="1200" dirty="0"/>
        </a:p>
      </dsp:txBody>
      <dsp:txXfrm>
        <a:off x="22398" y="22398"/>
        <a:ext cx="5627976" cy="719928"/>
      </dsp:txXfrm>
    </dsp:sp>
    <dsp:sp modelId="{62F3DFA2-5897-4529-BC07-BF3425044E16}">
      <dsp:nvSpPr>
        <dsp:cNvPr id="0" name=""/>
        <dsp:cNvSpPr/>
      </dsp:nvSpPr>
      <dsp:spPr>
        <a:xfrm>
          <a:off x="488574" y="870936"/>
          <a:ext cx="6542646" cy="764724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 smtClean="0"/>
            <a:t>2. Сделать регистрацию вместе </a:t>
          </a:r>
        </a:p>
        <a:p>
          <a:pPr marL="0" lvl="0" indent="0" algn="l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kern="1200" dirty="0" smtClean="0"/>
            <a:t> с хозяином квартиры в полиции </a:t>
          </a:r>
          <a:endParaRPr lang="ru-RU" sz="2000" kern="1200" dirty="0"/>
        </a:p>
      </dsp:txBody>
      <dsp:txXfrm>
        <a:off x="510972" y="893334"/>
        <a:ext cx="5512205" cy="719928"/>
      </dsp:txXfrm>
    </dsp:sp>
    <dsp:sp modelId="{33C63C3C-E2BF-4128-B138-146F260674B3}">
      <dsp:nvSpPr>
        <dsp:cNvPr id="0" name=""/>
        <dsp:cNvSpPr/>
      </dsp:nvSpPr>
      <dsp:spPr>
        <a:xfrm>
          <a:off x="977148" y="1741873"/>
          <a:ext cx="6542646" cy="764724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3. Принести в оф. 305 (ОВМС) готовую регистрацию на следующий день. </a:t>
          </a:r>
          <a:endParaRPr lang="ru-RU" sz="2000" kern="1200" dirty="0"/>
        </a:p>
      </dsp:txBody>
      <dsp:txXfrm>
        <a:off x="999546" y="1764271"/>
        <a:ext cx="5512205" cy="719928"/>
      </dsp:txXfrm>
    </dsp:sp>
    <dsp:sp modelId="{D621F09C-CB91-4DAE-9DE9-1F148656E7A1}">
      <dsp:nvSpPr>
        <dsp:cNvPr id="0" name=""/>
        <dsp:cNvSpPr/>
      </dsp:nvSpPr>
      <dsp:spPr>
        <a:xfrm>
          <a:off x="1465722" y="2612810"/>
          <a:ext cx="6542646" cy="764724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4. Написать заявление в оф. 305 (ОВМС). Расторгнуть договор с общежитием. </a:t>
          </a:r>
          <a:endParaRPr lang="ru-RU" sz="2000" kern="1200" dirty="0"/>
        </a:p>
      </dsp:txBody>
      <dsp:txXfrm>
        <a:off x="1488120" y="2635208"/>
        <a:ext cx="5512205" cy="719928"/>
      </dsp:txXfrm>
    </dsp:sp>
    <dsp:sp modelId="{108BD55D-3A6D-488A-9045-1CBC7D9EEB1A}">
      <dsp:nvSpPr>
        <dsp:cNvPr id="0" name=""/>
        <dsp:cNvSpPr/>
      </dsp:nvSpPr>
      <dsp:spPr>
        <a:xfrm>
          <a:off x="1954297" y="3483747"/>
          <a:ext cx="6542646" cy="764724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5. Переехать в квартиру.</a:t>
          </a:r>
          <a:endParaRPr lang="ru-RU" sz="2000" kern="1200" dirty="0"/>
        </a:p>
      </dsp:txBody>
      <dsp:txXfrm>
        <a:off x="1976695" y="3506145"/>
        <a:ext cx="5512205" cy="719928"/>
      </dsp:txXfrm>
    </dsp:sp>
    <dsp:sp modelId="{B0614B65-D4C9-4C53-9837-8A7328B251DD}">
      <dsp:nvSpPr>
        <dsp:cNvPr id="0" name=""/>
        <dsp:cNvSpPr/>
      </dsp:nvSpPr>
      <dsp:spPr>
        <a:xfrm>
          <a:off x="6045575" y="558674"/>
          <a:ext cx="497071" cy="49707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6157416" y="558674"/>
        <a:ext cx="273389" cy="374046"/>
      </dsp:txXfrm>
    </dsp:sp>
    <dsp:sp modelId="{D9F63F94-5C0A-46FD-BF68-3C4B2171882F}">
      <dsp:nvSpPr>
        <dsp:cNvPr id="0" name=""/>
        <dsp:cNvSpPr/>
      </dsp:nvSpPr>
      <dsp:spPr>
        <a:xfrm>
          <a:off x="6534149" y="1429610"/>
          <a:ext cx="497071" cy="49707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6645990" y="1429610"/>
        <a:ext cx="273389" cy="374046"/>
      </dsp:txXfrm>
    </dsp:sp>
    <dsp:sp modelId="{52FA458B-6605-4EE2-958D-8E8ABACE3E0F}">
      <dsp:nvSpPr>
        <dsp:cNvPr id="0" name=""/>
        <dsp:cNvSpPr/>
      </dsp:nvSpPr>
      <dsp:spPr>
        <a:xfrm>
          <a:off x="7022724" y="2287802"/>
          <a:ext cx="497071" cy="49707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7134565" y="2287802"/>
        <a:ext cx="273389" cy="374046"/>
      </dsp:txXfrm>
    </dsp:sp>
    <dsp:sp modelId="{23C1B2D9-AB4F-4DAF-97B7-00EC00ACFA6B}">
      <dsp:nvSpPr>
        <dsp:cNvPr id="0" name=""/>
        <dsp:cNvSpPr/>
      </dsp:nvSpPr>
      <dsp:spPr>
        <a:xfrm>
          <a:off x="7511298" y="3167235"/>
          <a:ext cx="497071" cy="49707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7623139" y="3167235"/>
        <a:ext cx="273389" cy="37404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6F26AF-42E4-4EF4-9550-E330DA94FECC}">
      <dsp:nvSpPr>
        <dsp:cNvPr id="0" name=""/>
        <dsp:cNvSpPr/>
      </dsp:nvSpPr>
      <dsp:spPr>
        <a:xfrm rot="5400000">
          <a:off x="1435613" y="743165"/>
          <a:ext cx="700500" cy="79749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5222E8-3CBF-415D-931A-03421A38A8FA}">
      <dsp:nvSpPr>
        <dsp:cNvPr id="0" name=""/>
        <dsp:cNvSpPr/>
      </dsp:nvSpPr>
      <dsp:spPr>
        <a:xfrm>
          <a:off x="283144" y="66919"/>
          <a:ext cx="2263684" cy="719025"/>
        </a:xfrm>
        <a:prstGeom prst="roundRect">
          <a:avLst>
            <a:gd name="adj" fmla="val 1667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Оф. 305 (ОВМС)</a:t>
          </a:r>
          <a:endParaRPr lang="ru-RU" sz="900" kern="1200" dirty="0"/>
        </a:p>
      </dsp:txBody>
      <dsp:txXfrm>
        <a:off x="318250" y="102025"/>
        <a:ext cx="2193472" cy="648813"/>
      </dsp:txXfrm>
    </dsp:sp>
    <dsp:sp modelId="{C5478D8A-6311-4BD9-A751-79934AFC862E}">
      <dsp:nvSpPr>
        <dsp:cNvPr id="0" name=""/>
        <dsp:cNvSpPr/>
      </dsp:nvSpPr>
      <dsp:spPr>
        <a:xfrm>
          <a:off x="2787171" y="14915"/>
          <a:ext cx="1819472" cy="667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Взять бланк</a:t>
          </a:r>
          <a:endParaRPr lang="ru-RU" sz="1800" kern="1200" dirty="0"/>
        </a:p>
      </dsp:txBody>
      <dsp:txXfrm>
        <a:off x="2787171" y="14915"/>
        <a:ext cx="1819472" cy="667142"/>
      </dsp:txXfrm>
    </dsp:sp>
    <dsp:sp modelId="{3316F14F-70EA-498C-ACD4-0D1067312BD1}">
      <dsp:nvSpPr>
        <dsp:cNvPr id="0" name=""/>
        <dsp:cNvSpPr/>
      </dsp:nvSpPr>
      <dsp:spPr>
        <a:xfrm rot="5400000">
          <a:off x="2885345" y="1670387"/>
          <a:ext cx="700500" cy="79749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05603D-A1D7-4F48-91CF-C12396223B2A}">
      <dsp:nvSpPr>
        <dsp:cNvPr id="0" name=""/>
        <dsp:cNvSpPr/>
      </dsp:nvSpPr>
      <dsp:spPr>
        <a:xfrm>
          <a:off x="2176607" y="893869"/>
          <a:ext cx="2225524" cy="825422"/>
        </a:xfrm>
        <a:prstGeom prst="roundRect">
          <a:avLst>
            <a:gd name="adj" fmla="val 1667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Общежитие</a:t>
          </a:r>
          <a:endParaRPr lang="ru-RU" sz="1800" kern="1200" dirty="0"/>
        </a:p>
      </dsp:txBody>
      <dsp:txXfrm>
        <a:off x="2216908" y="934170"/>
        <a:ext cx="2144922" cy="744820"/>
      </dsp:txXfrm>
    </dsp:sp>
    <dsp:sp modelId="{5A84C758-0CCD-4CAD-A868-BE29EB032402}">
      <dsp:nvSpPr>
        <dsp:cNvPr id="0" name=""/>
        <dsp:cNvSpPr/>
      </dsp:nvSpPr>
      <dsp:spPr>
        <a:xfrm>
          <a:off x="4446828" y="916772"/>
          <a:ext cx="2550275" cy="667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Подпись коменданта</a:t>
          </a:r>
          <a:endParaRPr lang="ru-RU" sz="1800" kern="1200" dirty="0"/>
        </a:p>
      </dsp:txBody>
      <dsp:txXfrm>
        <a:off x="4446828" y="916772"/>
        <a:ext cx="2550275" cy="667142"/>
      </dsp:txXfrm>
    </dsp:sp>
    <dsp:sp modelId="{C0232306-A697-4846-84E9-8D3DCE0EBE3B}">
      <dsp:nvSpPr>
        <dsp:cNvPr id="0" name=""/>
        <dsp:cNvSpPr/>
      </dsp:nvSpPr>
      <dsp:spPr>
        <a:xfrm rot="5400000">
          <a:off x="4265702" y="2747332"/>
          <a:ext cx="700500" cy="79749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CCC692-956E-422F-A231-9F07C7C71C2A}">
      <dsp:nvSpPr>
        <dsp:cNvPr id="0" name=""/>
        <dsp:cNvSpPr/>
      </dsp:nvSpPr>
      <dsp:spPr>
        <a:xfrm>
          <a:off x="3645418" y="1889205"/>
          <a:ext cx="2048616" cy="988641"/>
        </a:xfrm>
        <a:prstGeom prst="roundRect">
          <a:avLst>
            <a:gd name="adj" fmla="val 1667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Институт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/ факультет</a:t>
          </a:r>
          <a:endParaRPr lang="ru-RU" sz="1800" kern="1200" dirty="0"/>
        </a:p>
      </dsp:txBody>
      <dsp:txXfrm>
        <a:off x="3693688" y="1937475"/>
        <a:ext cx="1952076" cy="892101"/>
      </dsp:txXfrm>
    </dsp:sp>
    <dsp:sp modelId="{BBD585C6-77B3-44C0-8FDE-53B2F2A2CEE6}">
      <dsp:nvSpPr>
        <dsp:cNvPr id="0" name=""/>
        <dsp:cNvSpPr/>
      </dsp:nvSpPr>
      <dsp:spPr>
        <a:xfrm flipH="1">
          <a:off x="5725964" y="1792857"/>
          <a:ext cx="2048270" cy="112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Подпись в деканате</a:t>
          </a:r>
          <a:endParaRPr lang="ru-RU" sz="1800" kern="1200" dirty="0"/>
        </a:p>
      </dsp:txBody>
      <dsp:txXfrm>
        <a:off x="5725964" y="1792857"/>
        <a:ext cx="2048270" cy="1124035"/>
      </dsp:txXfrm>
    </dsp:sp>
    <dsp:sp modelId="{9DC24972-EBF2-4E38-BFD5-9C90BC61BC7C}">
      <dsp:nvSpPr>
        <dsp:cNvPr id="0" name=""/>
        <dsp:cNvSpPr/>
      </dsp:nvSpPr>
      <dsp:spPr>
        <a:xfrm>
          <a:off x="4950753" y="3335353"/>
          <a:ext cx="2235300" cy="811522"/>
        </a:xfrm>
        <a:prstGeom prst="roundRect">
          <a:avLst>
            <a:gd name="adj" fmla="val 1667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Оф. 305  (ОВМС)</a:t>
          </a:r>
          <a:endParaRPr lang="ru-RU" sz="1800" kern="1200" dirty="0"/>
        </a:p>
      </dsp:txBody>
      <dsp:txXfrm>
        <a:off x="4990375" y="3374975"/>
        <a:ext cx="2156056" cy="732278"/>
      </dsp:txXfrm>
    </dsp:sp>
    <dsp:sp modelId="{452562C3-8E7F-452A-9009-674E7086C3F1}">
      <dsp:nvSpPr>
        <dsp:cNvPr id="0" name=""/>
        <dsp:cNvSpPr/>
      </dsp:nvSpPr>
      <dsp:spPr>
        <a:xfrm>
          <a:off x="7095199" y="2917882"/>
          <a:ext cx="1725842" cy="13305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Принести подписанное заявление и билеты</a:t>
          </a:r>
          <a:endParaRPr lang="ru-RU" sz="1800" kern="1200" dirty="0"/>
        </a:p>
      </dsp:txBody>
      <dsp:txXfrm>
        <a:off x="7095199" y="2917882"/>
        <a:ext cx="1725842" cy="133058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A0E719-883C-4298-B6A7-967BC9C12D5C}">
      <dsp:nvSpPr>
        <dsp:cNvPr id="0" name=""/>
        <dsp:cNvSpPr/>
      </dsp:nvSpPr>
      <dsp:spPr>
        <a:xfrm>
          <a:off x="0" y="2071316"/>
          <a:ext cx="7787208" cy="1673100"/>
        </a:xfrm>
        <a:prstGeom prst="roundRect">
          <a:avLst/>
        </a:prstGeom>
        <a:gradFill rotWithShape="0">
          <a:gsLst>
            <a:gs pos="0">
              <a:srgbClr val="4F81BD">
                <a:shade val="80000"/>
                <a:hueOff val="204164"/>
                <a:satOff val="-2928"/>
                <a:lumOff val="17077"/>
                <a:alphaOff val="0"/>
                <a:shade val="51000"/>
                <a:satMod val="130000"/>
              </a:srgbClr>
            </a:gs>
            <a:gs pos="80000">
              <a:srgbClr val="4F81BD">
                <a:shade val="80000"/>
                <a:hueOff val="204164"/>
                <a:satOff val="-2928"/>
                <a:lumOff val="17077"/>
                <a:alphaOff val="0"/>
                <a:shade val="93000"/>
                <a:satMod val="130000"/>
              </a:srgbClr>
            </a:gs>
            <a:gs pos="100000">
              <a:srgbClr val="4F81BD">
                <a:shade val="80000"/>
                <a:hueOff val="204164"/>
                <a:satOff val="-2928"/>
                <a:lumOff val="17077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FFFFFF"/>
              </a:solidFill>
              <a:latin typeface="DendaNewLightC"/>
              <a:ea typeface="+mn-ea"/>
              <a:cs typeface="+mn-cs"/>
            </a:rPr>
            <a:t>В период 90 дней со дня въезда  необходимо пройти процедуру, ДАТА-в миграционной карте</a:t>
          </a:r>
          <a:endParaRPr lang="ru-RU" sz="3200" kern="1200" dirty="0">
            <a:solidFill>
              <a:srgbClr val="FFFFFF"/>
            </a:solidFill>
            <a:latin typeface="DendaNewLightC"/>
            <a:ea typeface="+mn-ea"/>
            <a:cs typeface="+mn-cs"/>
          </a:endParaRPr>
        </a:p>
      </dsp:txBody>
      <dsp:txXfrm>
        <a:off x="81674" y="2152990"/>
        <a:ext cx="7623860" cy="150975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69F739-1FEF-404F-9674-E58907ABEFFD}">
      <dsp:nvSpPr>
        <dsp:cNvPr id="0" name=""/>
        <dsp:cNvSpPr/>
      </dsp:nvSpPr>
      <dsp:spPr>
        <a:xfrm>
          <a:off x="11351" y="35364"/>
          <a:ext cx="1801359" cy="185250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reflection blurRad="6350" stA="50000" endA="300" endPos="38500" dist="508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AA634F4-1CA3-43CE-A5FB-CA1854BD8B71}">
      <dsp:nvSpPr>
        <dsp:cNvPr id="0" name=""/>
        <dsp:cNvSpPr/>
      </dsp:nvSpPr>
      <dsp:spPr>
        <a:xfrm>
          <a:off x="2805551" y="1795240"/>
          <a:ext cx="4125038" cy="2777905"/>
        </a:xfrm>
        <a:prstGeom prst="rect">
          <a:avLst/>
        </a:prstGeom>
        <a:noFill/>
        <a:ln w="9525" cap="flat" cmpd="sng" algn="ctr">
          <a:solidFill>
            <a:srgbClr val="000000">
              <a:alpha val="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DendaNewLightC"/>
              <a:ea typeface="+mn-ea"/>
              <a:cs typeface="+mn-cs"/>
            </a:rPr>
            <a:t>Если Вы самовольно уехали в другой город, Университет в течение </a:t>
          </a:r>
          <a:r>
            <a:rPr lang="ru-RU" sz="2300" kern="1200" dirty="0" smtClean="0">
              <a:solidFill>
                <a:srgbClr val="FF0000"/>
              </a:solidFill>
              <a:latin typeface="DendaNewLightC"/>
              <a:ea typeface="+mn-ea"/>
              <a:cs typeface="+mn-cs"/>
            </a:rPr>
            <a:t>3-х дней </a:t>
          </a:r>
          <a:r>
            <a:rPr lang="ru-RU" sz="23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DendaNewLightC"/>
              <a:ea typeface="+mn-ea"/>
              <a:cs typeface="+mn-cs"/>
            </a:rPr>
            <a:t>со дня установления такого факта направляет информацию об этом в полицию, что может привести к объявлению Вас в </a:t>
          </a:r>
          <a:r>
            <a:rPr lang="ru-RU" sz="2300" kern="1200" dirty="0" smtClean="0">
              <a:solidFill>
                <a:srgbClr val="FF0000"/>
              </a:solidFill>
              <a:latin typeface="DendaNewLightC"/>
              <a:ea typeface="+mn-ea"/>
              <a:cs typeface="+mn-cs"/>
            </a:rPr>
            <a:t>федеральный розыск</a:t>
          </a:r>
          <a:endParaRPr lang="ru-RU" sz="2300" kern="1200" dirty="0">
            <a:solidFill>
              <a:srgbClr val="FF0000"/>
            </a:solidFill>
            <a:latin typeface="DendaNewLightC"/>
            <a:ea typeface="+mn-ea"/>
            <a:cs typeface="+mn-cs"/>
          </a:endParaRPr>
        </a:p>
      </dsp:txBody>
      <dsp:txXfrm>
        <a:off x="2805551" y="1795240"/>
        <a:ext cx="4125038" cy="2777905"/>
      </dsp:txXfrm>
    </dsp:sp>
    <dsp:sp modelId="{094797B7-B420-4ECF-8DAD-776B99590592}">
      <dsp:nvSpPr>
        <dsp:cNvPr id="0" name=""/>
        <dsp:cNvSpPr/>
      </dsp:nvSpPr>
      <dsp:spPr>
        <a:xfrm>
          <a:off x="2514156" y="1584259"/>
          <a:ext cx="945470" cy="945715"/>
        </a:xfrm>
        <a:prstGeom prst="halfFrame">
          <a:avLst>
            <a:gd name="adj1" fmla="val 25770"/>
            <a:gd name="adj2" fmla="val 2577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146200-7C0A-42BD-A274-A565B7AB4DA0}">
      <dsp:nvSpPr>
        <dsp:cNvPr id="0" name=""/>
        <dsp:cNvSpPr/>
      </dsp:nvSpPr>
      <dsp:spPr>
        <a:xfrm rot="5400000">
          <a:off x="6265616" y="1621416"/>
          <a:ext cx="945715" cy="945470"/>
        </a:xfrm>
        <a:prstGeom prst="halfFrame">
          <a:avLst>
            <a:gd name="adj1" fmla="val 25770"/>
            <a:gd name="adj2" fmla="val 2577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D112C6-8F1C-48EC-B342-5637F0673F0B}">
      <dsp:nvSpPr>
        <dsp:cNvPr id="0" name=""/>
        <dsp:cNvSpPr/>
      </dsp:nvSpPr>
      <dsp:spPr>
        <a:xfrm rot="16200000">
          <a:off x="2552193" y="3801973"/>
          <a:ext cx="945715" cy="945470"/>
        </a:xfrm>
        <a:prstGeom prst="halfFrame">
          <a:avLst>
            <a:gd name="adj1" fmla="val 25770"/>
            <a:gd name="adj2" fmla="val 2577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00A49C-2A86-40AD-9D0D-CED25C9EC21D}">
      <dsp:nvSpPr>
        <dsp:cNvPr id="0" name=""/>
        <dsp:cNvSpPr/>
      </dsp:nvSpPr>
      <dsp:spPr>
        <a:xfrm rot="10800000">
          <a:off x="6265738" y="3801851"/>
          <a:ext cx="945470" cy="945715"/>
        </a:xfrm>
        <a:prstGeom prst="halfFrame">
          <a:avLst>
            <a:gd name="adj1" fmla="val 25770"/>
            <a:gd name="adj2" fmla="val 2577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2877216-659B-49A6-88E6-79D81D5BE4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10920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4703D241-14E7-44B0-B581-FBD42477FEF3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1</a:t>
            </a:fld>
            <a:endParaRPr lang="ru-RU" alt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ru-RU" altLang="ru-RU" sz="2000" dirty="0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410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2731802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D89CC57E-AC4B-4C4A-983E-40AD926B7D0E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10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ru-RU" altLang="ru-RU" sz="2000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0245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62196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D89CC57E-AC4B-4C4A-983E-40AD926B7D0E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11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ru-RU" altLang="ru-RU" sz="2000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0245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64548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D89CC57E-AC4B-4C4A-983E-40AD926B7D0E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12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ru-RU" altLang="ru-RU" sz="2000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0245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98253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D89CC57E-AC4B-4C4A-983E-40AD926B7D0E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13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ru-RU" altLang="ru-RU" sz="2000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0245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78961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D89CC57E-AC4B-4C4A-983E-40AD926B7D0E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14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ru-RU" altLang="ru-RU" sz="2000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0245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41504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D89CC57E-AC4B-4C4A-983E-40AD926B7D0E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15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ru-RU" altLang="ru-RU" sz="2000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0245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27756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DE5D5884-1A90-48BD-BF25-91562B745355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16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ru-RU" altLang="ru-RU" sz="2000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2293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62857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DE5D5884-1A90-48BD-BF25-91562B745355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17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ru-RU" altLang="ru-RU" sz="2000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2293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92474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D89CC57E-AC4B-4C4A-983E-40AD926B7D0E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18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ru-RU" altLang="ru-RU" sz="2000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0245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407719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4703D241-14E7-44B0-B581-FBD42477FEF3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19</a:t>
            </a:fld>
            <a:endParaRPr lang="ru-RU" alt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ru-RU" altLang="ru-RU" sz="2000" dirty="0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410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774325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D6E32643-F350-47B3-A2AB-37128C86C49B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2</a:t>
            </a:fld>
            <a:endParaRPr lang="ru-RU" alt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ru-RU" altLang="ru-RU" sz="2000" dirty="0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819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594169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D6E32643-F350-47B3-A2AB-37128C86C49B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20</a:t>
            </a:fld>
            <a:endParaRPr lang="ru-RU" alt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ru-RU" altLang="ru-RU" sz="2000" dirty="0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819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2221716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D6E32643-F350-47B3-A2AB-37128C86C49B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21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ru-RU" altLang="ru-RU" sz="2000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819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837019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D6E32643-F350-47B3-A2AB-37128C86C49B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22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ru-RU" altLang="ru-RU" sz="2000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819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417425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D6E32643-F350-47B3-A2AB-37128C86C49B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23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ru-RU" altLang="ru-RU" sz="2000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819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66022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DE5D5884-1A90-48BD-BF25-91562B745355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24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ru-RU" altLang="ru-RU" sz="2000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2293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68722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DE5D5884-1A90-48BD-BF25-91562B745355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25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ru-RU" altLang="ru-RU" sz="2000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2293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26405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D89CC57E-AC4B-4C4A-983E-40AD926B7D0E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26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ru-RU" altLang="ru-RU" sz="2000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0245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68073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D89CC57E-AC4B-4C4A-983E-40AD926B7D0E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27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ru-RU" altLang="ru-RU" sz="2000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0245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6437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DE5D5884-1A90-48BD-BF25-91562B745355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28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ru-RU" altLang="ru-RU" sz="2000" dirty="0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2293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61651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DE5D5884-1A90-48BD-BF25-91562B745355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29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ru-RU" altLang="ru-RU" sz="2000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2293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90275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D6E32643-F350-47B3-A2AB-37128C86C49B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3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ru-RU" altLang="ru-RU" sz="2000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819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27587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DE5D5884-1A90-48BD-BF25-91562B745355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30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ru-RU" altLang="ru-RU" sz="2000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2293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961975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DE5D5884-1A90-48BD-BF25-91562B745355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31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ru-RU" altLang="ru-RU" sz="2000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2293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959768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DE5D5884-1A90-48BD-BF25-91562B745355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32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ru-RU" altLang="ru-RU" sz="2000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2293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912149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DE5D5884-1A90-48BD-BF25-91562B745355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33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ru-RU" altLang="ru-RU" sz="2000" dirty="0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2293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8305659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DE5D5884-1A90-48BD-BF25-91562B745355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34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ru-RU" altLang="ru-RU" sz="2000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2293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09201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D89CC57E-AC4B-4C4A-983E-40AD926B7D0E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35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ru-RU" altLang="ru-RU" sz="2000" dirty="0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0245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8692731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8AF45173-2A6E-46BB-960B-DC50A1359648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36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7" name="Rectangle 1"/>
          <p:cNvSpPr txBox="1">
            <a:spLocks noGrp="1" noChangeArrowheads="1"/>
          </p:cNvSpPr>
          <p:nvPr>
            <p:ph type="body"/>
          </p:nvPr>
        </p:nvSpPr>
        <p:spPr>
          <a:xfrm>
            <a:off x="685800" y="4400550"/>
            <a:ext cx="5486400" cy="36004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ru-RU" altLang="ru-RU" sz="2000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6388" name="Rectangle 2"/>
          <p:cNvSpPr txBox="1">
            <a:spLocks noGrp="1" noRot="1" noChangeAspect="1" noChangeArrowheads="1" noTextEdit="1"/>
          </p:cNvSpPr>
          <p:nvPr>
            <p:ph type="sldImg" idx="1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  <p:extLst>
      <p:ext uri="{BB962C8B-B14F-4D97-AF65-F5344CB8AC3E}">
        <p14:creationId xmlns:p14="http://schemas.microsoft.com/office/powerpoint/2010/main" val="1738859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D6E32643-F350-47B3-A2AB-37128C86C49B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4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ru-RU" altLang="ru-RU" sz="2000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819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3092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D6E32643-F350-47B3-A2AB-37128C86C49B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5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ru-RU" altLang="ru-RU" sz="2000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819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0913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D89CC57E-AC4B-4C4A-983E-40AD926B7D0E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6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ru-RU" altLang="ru-RU" sz="2000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0245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4408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D89CC57E-AC4B-4C4A-983E-40AD926B7D0E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7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ru-RU" altLang="ru-RU" sz="2000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0245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3677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D89CC57E-AC4B-4C4A-983E-40AD926B7D0E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8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ru-RU" altLang="ru-RU" sz="2000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0245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05448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D89CC57E-AC4B-4C4A-983E-40AD926B7D0E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9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ru-RU" altLang="ru-RU" sz="2000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0245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38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441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601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62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092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984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71912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971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965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723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8947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67065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95956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1"/>
          <p:cNvSpPr txBox="1">
            <a:spLocks noChangeArrowheads="1"/>
          </p:cNvSpPr>
          <p:nvPr/>
        </p:nvSpPr>
        <p:spPr bwMode="auto"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027" name="Text Box 2"/>
          <p:cNvSpPr txBox="1">
            <a:spLocks noChangeArrowheads="1"/>
          </p:cNvSpPr>
          <p:nvPr/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2347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7.xml"/><Relationship Id="rId5" Type="http://schemas.openxmlformats.org/officeDocument/2006/relationships/image" Target="../media/image22.jpeg"/><Relationship Id="rId10" Type="http://schemas.microsoft.com/office/2007/relationships/diagramDrawing" Target="../diagrams/drawing7.xml"/><Relationship Id="rId4" Type="http://schemas.openxmlformats.org/officeDocument/2006/relationships/image" Target="../media/image21.jpeg"/><Relationship Id="rId9" Type="http://schemas.openxmlformats.org/officeDocument/2006/relationships/diagramColors" Target="../diagrams/colors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image" Target="../media/image28.jpeg"/><Relationship Id="rId7" Type="http://schemas.openxmlformats.org/officeDocument/2006/relationships/diagramData" Target="../diagrams/data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diagramDrawing" Target="../diagrams/drawing8.xml"/><Relationship Id="rId5" Type="http://schemas.openxmlformats.org/officeDocument/2006/relationships/image" Target="../media/image29.jpeg"/><Relationship Id="rId10" Type="http://schemas.openxmlformats.org/officeDocument/2006/relationships/diagramColors" Target="../diagrams/colors8.xml"/><Relationship Id="rId4" Type="http://schemas.microsoft.com/office/2007/relationships/hdphoto" Target="../media/hdphoto1.wdp"/><Relationship Id="rId9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4.png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Relationship Id="rId9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microsoft.com/office/2007/relationships/hdphoto" Target="../media/hdphoto2.wdp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3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9144000" cy="407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468313" y="2605088"/>
            <a:ext cx="8223250" cy="92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00000"/>
              </a:lnSpc>
            </a:pPr>
            <a:r>
              <a:rPr lang="ru-RU" altLang="ru-RU" sz="5400" dirty="0">
                <a:solidFill>
                  <a:srgbClr val="000000"/>
                </a:solidFill>
                <a:latin typeface="Calibri" panose="020F0502020204030204" pitchFamily="34" charset="0"/>
              </a:rPr>
              <a:t>Заголовок</a:t>
            </a:r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468313" y="3648075"/>
            <a:ext cx="822325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00000"/>
              </a:lnSpc>
            </a:pPr>
            <a:r>
              <a:rPr lang="ru-RU" altLang="ru-RU" sz="3600" dirty="0">
                <a:solidFill>
                  <a:srgbClr val="000000"/>
                </a:solidFill>
                <a:latin typeface="Calibri" panose="020F0502020204030204" pitchFamily="34" charset="0"/>
              </a:rPr>
              <a:t>Подзаголовок презентации</a:t>
            </a:r>
          </a:p>
        </p:txBody>
      </p:sp>
      <p:pic>
        <p:nvPicPr>
          <p:cNvPr id="307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1" b="3571"/>
          <a:stretch>
            <a:fillRect/>
          </a:stretch>
        </p:blipFill>
        <p:spPr bwMode="auto">
          <a:xfrm>
            <a:off x="0" y="1484313"/>
            <a:ext cx="9144000" cy="407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3571" b="357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8" name="Rectangle 5"/>
          <p:cNvSpPr>
            <a:spLocks noChangeArrowheads="1"/>
          </p:cNvSpPr>
          <p:nvPr/>
        </p:nvSpPr>
        <p:spPr bwMode="auto">
          <a:xfrm>
            <a:off x="468313" y="2605088"/>
            <a:ext cx="8223250" cy="92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15000"/>
              </a:lnSpc>
            </a:pPr>
            <a:r>
              <a:rPr lang="ru-RU" altLang="ru-RU" sz="3200" b="1" dirty="0">
                <a:solidFill>
                  <a:srgbClr val="000000"/>
                </a:solidFill>
              </a:rPr>
              <a:t>Цифровая 3D-медицина</a:t>
            </a:r>
          </a:p>
          <a:p>
            <a:pPr algn="ctr" eaLnBrk="1">
              <a:lnSpc>
                <a:spcPct val="100000"/>
              </a:lnSpc>
            </a:pPr>
            <a:endParaRPr lang="ru-RU" altLang="ru-RU" sz="1400" dirty="0">
              <a:solidFill>
                <a:srgbClr val="000000"/>
              </a:solidFill>
            </a:endParaRPr>
          </a:p>
        </p:txBody>
      </p:sp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468313" y="3648075"/>
            <a:ext cx="822325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00000"/>
              </a:lnSpc>
            </a:pPr>
            <a:r>
              <a:rPr lang="ru-RU" altLang="ru-RU" dirty="0">
                <a:solidFill>
                  <a:srgbClr val="000000"/>
                </a:solidFill>
              </a:rPr>
              <a:t>Результаты в области компьютерной графики и геометрического моделирования</a:t>
            </a:r>
          </a:p>
        </p:txBody>
      </p:sp>
      <p:sp>
        <p:nvSpPr>
          <p:cNvPr id="3080" name="Rectangle 7"/>
          <p:cNvSpPr>
            <a:spLocks noChangeArrowheads="1"/>
          </p:cNvSpPr>
          <p:nvPr/>
        </p:nvSpPr>
        <p:spPr bwMode="auto">
          <a:xfrm>
            <a:off x="0" y="5029200"/>
            <a:ext cx="9144000" cy="1828800"/>
          </a:xfrm>
          <a:prstGeom prst="rect">
            <a:avLst/>
          </a:prstGeom>
          <a:solidFill>
            <a:srgbClr val="0064A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/>
          </a:p>
        </p:txBody>
      </p:sp>
      <p:sp>
        <p:nvSpPr>
          <p:cNvPr id="3081" name="Rectangle 8"/>
          <p:cNvSpPr>
            <a:spLocks noChangeArrowheads="1"/>
          </p:cNvSpPr>
          <p:nvPr/>
        </p:nvSpPr>
        <p:spPr bwMode="auto">
          <a:xfrm>
            <a:off x="0" y="0"/>
            <a:ext cx="9144000" cy="1185863"/>
          </a:xfrm>
          <a:prstGeom prst="rect">
            <a:avLst/>
          </a:prstGeom>
          <a:solidFill>
            <a:srgbClr val="0064A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/>
          </a:p>
        </p:txBody>
      </p:sp>
      <p:sp>
        <p:nvSpPr>
          <p:cNvPr id="3082" name="Rectangle 9"/>
          <p:cNvSpPr>
            <a:spLocks noChangeArrowheads="1"/>
          </p:cNvSpPr>
          <p:nvPr/>
        </p:nvSpPr>
        <p:spPr bwMode="auto">
          <a:xfrm>
            <a:off x="0" y="1173163"/>
            <a:ext cx="9144000" cy="4389437"/>
          </a:xfrm>
          <a:prstGeom prst="rect">
            <a:avLst/>
          </a:prstGeom>
          <a:solidFill>
            <a:srgbClr val="1381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/>
          </a:p>
        </p:txBody>
      </p:sp>
      <p:pic>
        <p:nvPicPr>
          <p:cNvPr id="3085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269875"/>
            <a:ext cx="21748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2150083" y="2169318"/>
            <a:ext cx="4859709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 baseline="0">
                <a:solidFill>
                  <a:schemeClr val="bg1"/>
                </a:solidFill>
                <a:latin typeface="DendaNewC" pitchFamily="2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eaLnBrk="1" hangingPunct="1"/>
            <a:r>
              <a:rPr lang="ru-RU" altLang="ru-RU" dirty="0" smtClean="0">
                <a:latin typeface="Arial" charset="0"/>
              </a:rPr>
              <a:t>Иностранный студент </a:t>
            </a:r>
            <a:br>
              <a:rPr lang="ru-RU" altLang="ru-RU" dirty="0" smtClean="0">
                <a:latin typeface="Arial" charset="0"/>
              </a:rPr>
            </a:br>
            <a:r>
              <a:rPr lang="ru-RU" altLang="ru-RU" dirty="0" smtClean="0">
                <a:latin typeface="Arial" charset="0"/>
              </a:rPr>
              <a:t>в России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913" y="519113"/>
            <a:ext cx="1817687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0" y="484188"/>
            <a:ext cx="392113" cy="481012"/>
          </a:xfrm>
          <a:prstGeom prst="rect">
            <a:avLst/>
          </a:prstGeom>
          <a:solidFill>
            <a:srgbClr val="0064A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9222" name="AutoShape 5"/>
          <p:cNvSpPr>
            <a:spLocks noChangeArrowheads="1"/>
          </p:cNvSpPr>
          <p:nvPr/>
        </p:nvSpPr>
        <p:spPr bwMode="auto">
          <a:xfrm>
            <a:off x="0" y="484188"/>
            <a:ext cx="619125" cy="481012"/>
          </a:xfrm>
          <a:prstGeom prst="parallelogram">
            <a:avLst>
              <a:gd name="adj" fmla="val 32178"/>
            </a:avLst>
          </a:prstGeom>
          <a:solidFill>
            <a:srgbClr val="0064A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9223" name="AutoShape 6"/>
          <p:cNvSpPr>
            <a:spLocks noChangeArrowheads="1"/>
          </p:cNvSpPr>
          <p:nvPr/>
        </p:nvSpPr>
        <p:spPr bwMode="auto">
          <a:xfrm>
            <a:off x="468313" y="484188"/>
            <a:ext cx="3527623" cy="481012"/>
          </a:xfrm>
          <a:prstGeom prst="parallelogram">
            <a:avLst>
              <a:gd name="adj" fmla="val 198763"/>
            </a:avLst>
          </a:prstGeom>
          <a:solidFill>
            <a:srgbClr val="1381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 bIns="7200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ru-RU" altLang="ru-RU" sz="1600" dirty="0" smtClean="0">
                <a:solidFill>
                  <a:srgbClr val="000000"/>
                </a:solidFill>
              </a:rPr>
              <a:t>       Проживание </a:t>
            </a:r>
          </a:p>
          <a:p>
            <a:pPr eaLnBrk="1">
              <a:lnSpc>
                <a:spcPct val="100000"/>
              </a:lnSpc>
            </a:pPr>
            <a:r>
              <a:rPr lang="ru-RU" altLang="ru-RU" sz="1600" dirty="0">
                <a:solidFill>
                  <a:srgbClr val="000000"/>
                </a:solidFill>
              </a:rPr>
              <a:t> </a:t>
            </a:r>
            <a:r>
              <a:rPr lang="ru-RU" altLang="ru-RU" sz="1600" dirty="0" smtClean="0">
                <a:solidFill>
                  <a:srgbClr val="000000"/>
                </a:solidFill>
              </a:rPr>
              <a:t>      в квартире</a:t>
            </a:r>
            <a:endParaRPr lang="ru-RU" altLang="ru-RU" sz="1600" dirty="0">
              <a:solidFill>
                <a:srgbClr val="000000"/>
              </a:solidFill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251520" y="1160040"/>
            <a:ext cx="8502321" cy="126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9pPr>
          </a:lstStyle>
          <a:p>
            <a:pPr lvl="0" algn="ctr" defTabSz="914400" eaLnBrk="1" hangingPunct="1">
              <a:defRPr/>
            </a:pPr>
            <a:r>
              <a:rPr lang="ru-RU" altLang="ru-RU" sz="3200" kern="0" dirty="0">
                <a:latin typeface="DendaNewC"/>
              </a:rPr>
              <a:t>Как оформить регистрацию по </a:t>
            </a:r>
            <a:r>
              <a:rPr lang="ru-RU" altLang="ru-RU" sz="3200" kern="0" dirty="0" smtClean="0">
                <a:latin typeface="DendaNewC"/>
              </a:rPr>
              <a:t>квартире </a:t>
            </a:r>
            <a:r>
              <a:rPr lang="ru-RU" altLang="ru-RU" sz="3200" kern="0" dirty="0">
                <a:latin typeface="DendaNewC"/>
              </a:rPr>
              <a:t>после </a:t>
            </a:r>
            <a:r>
              <a:rPr lang="ru-RU" altLang="ru-RU" sz="3200" kern="0" dirty="0" smtClean="0">
                <a:latin typeface="DendaNewC"/>
              </a:rPr>
              <a:t>регистрации в общежитии?</a:t>
            </a:r>
            <a:endParaRPr lang="ru-RU" altLang="ru-RU" sz="3200" kern="0" dirty="0">
              <a:latin typeface="DendaNewC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669453701"/>
              </p:ext>
            </p:extLst>
          </p:nvPr>
        </p:nvGraphicFramePr>
        <p:xfrm>
          <a:off x="323528" y="2348880"/>
          <a:ext cx="8496944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5153624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auto">
          <a:xfrm>
            <a:off x="728042" y="2928020"/>
            <a:ext cx="7871562" cy="1797124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2400" dirty="0"/>
              <a:t>ЧТО ПРИНЕСТИ?</a:t>
            </a:r>
          </a:p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913" y="519113"/>
            <a:ext cx="1817687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0" y="484188"/>
            <a:ext cx="392113" cy="481012"/>
          </a:xfrm>
          <a:prstGeom prst="rect">
            <a:avLst/>
          </a:prstGeom>
          <a:solidFill>
            <a:srgbClr val="0064A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9222" name="AutoShape 5"/>
          <p:cNvSpPr>
            <a:spLocks noChangeArrowheads="1"/>
          </p:cNvSpPr>
          <p:nvPr/>
        </p:nvSpPr>
        <p:spPr bwMode="auto">
          <a:xfrm>
            <a:off x="0" y="484188"/>
            <a:ext cx="619125" cy="481012"/>
          </a:xfrm>
          <a:prstGeom prst="parallelogram">
            <a:avLst>
              <a:gd name="adj" fmla="val 32178"/>
            </a:avLst>
          </a:prstGeom>
          <a:solidFill>
            <a:srgbClr val="0064A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9223" name="AutoShape 6"/>
          <p:cNvSpPr>
            <a:spLocks noChangeArrowheads="1"/>
          </p:cNvSpPr>
          <p:nvPr/>
        </p:nvSpPr>
        <p:spPr bwMode="auto">
          <a:xfrm>
            <a:off x="468313" y="484188"/>
            <a:ext cx="3527623" cy="481012"/>
          </a:xfrm>
          <a:prstGeom prst="parallelogram">
            <a:avLst>
              <a:gd name="adj" fmla="val 198763"/>
            </a:avLst>
          </a:prstGeom>
          <a:solidFill>
            <a:srgbClr val="1381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 bIns="7200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ru-RU" altLang="ru-RU" sz="1600" dirty="0" smtClean="0">
                <a:solidFill>
                  <a:srgbClr val="000000"/>
                </a:solidFill>
              </a:rPr>
              <a:t>       Продление </a:t>
            </a:r>
          </a:p>
          <a:p>
            <a:pPr eaLnBrk="1">
              <a:lnSpc>
                <a:spcPct val="100000"/>
              </a:lnSpc>
            </a:pPr>
            <a:r>
              <a:rPr lang="ru-RU" altLang="ru-RU" sz="1600" dirty="0">
                <a:solidFill>
                  <a:srgbClr val="000000"/>
                </a:solidFill>
              </a:rPr>
              <a:t> </a:t>
            </a:r>
            <a:r>
              <a:rPr lang="ru-RU" altLang="ru-RU" sz="1600" dirty="0" smtClean="0">
                <a:solidFill>
                  <a:srgbClr val="000000"/>
                </a:solidFill>
              </a:rPr>
              <a:t>      регистрации</a:t>
            </a:r>
            <a:endParaRPr lang="ru-RU" altLang="ru-RU" sz="1600" dirty="0">
              <a:solidFill>
                <a:srgbClr val="000000"/>
              </a:solidFill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251520" y="1160040"/>
            <a:ext cx="8502321" cy="68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65BD"/>
                </a:solidFill>
                <a:effectLst/>
                <a:uLnTx/>
                <a:uFillTx/>
                <a:latin typeface="DendaNewC"/>
                <a:ea typeface="+mj-ea"/>
                <a:cs typeface="+mj-cs"/>
              </a:rPr>
              <a:t>Как оформить продление регистрации?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4811535"/>
              </p:ext>
            </p:extLst>
          </p:nvPr>
        </p:nvGraphicFramePr>
        <p:xfrm>
          <a:off x="1191922" y="3342558"/>
          <a:ext cx="6842968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79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549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паспорт</a:t>
                      </a:r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Договор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dirty="0" smtClean="0"/>
                        <a:t>на обучение / направление и справка из деканата</a:t>
                      </a:r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bg1"/>
                          </a:solidFill>
                        </a:rPr>
                        <a:t>миграционная карта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</a:rPr>
                        <a:t>договор на проживание в общежитии 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</a:rPr>
                        <a:t>действующая регистрация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 bwMode="auto">
          <a:xfrm>
            <a:off x="632322" y="1869388"/>
            <a:ext cx="3867669" cy="914400"/>
          </a:xfrm>
          <a:custGeom>
            <a:avLst/>
            <a:gdLst>
              <a:gd name="connsiteX0" fmla="*/ 0 w 3867669"/>
              <a:gd name="connsiteY0" fmla="*/ 0 h 914400"/>
              <a:gd name="connsiteX1" fmla="*/ 3867669 w 3867669"/>
              <a:gd name="connsiteY1" fmla="*/ 0 h 914400"/>
              <a:gd name="connsiteX2" fmla="*/ 3867669 w 3867669"/>
              <a:gd name="connsiteY2" fmla="*/ 914400 h 914400"/>
              <a:gd name="connsiteX3" fmla="*/ 0 w 3867669"/>
              <a:gd name="connsiteY3" fmla="*/ 914400 h 914400"/>
              <a:gd name="connsiteX4" fmla="*/ 0 w 3867669"/>
              <a:gd name="connsiteY4" fmla="*/ 0 h 914400"/>
              <a:gd name="connsiteX0" fmla="*/ 0 w 3867669"/>
              <a:gd name="connsiteY0" fmla="*/ 0 h 914400"/>
              <a:gd name="connsiteX1" fmla="*/ 3867669 w 3867669"/>
              <a:gd name="connsiteY1" fmla="*/ 0 h 914400"/>
              <a:gd name="connsiteX2" fmla="*/ 3867669 w 3867669"/>
              <a:gd name="connsiteY2" fmla="*/ 914400 h 914400"/>
              <a:gd name="connsiteX3" fmla="*/ 517793 w 3867669"/>
              <a:gd name="connsiteY3" fmla="*/ 638979 h 914400"/>
              <a:gd name="connsiteX4" fmla="*/ 0 w 3867669"/>
              <a:gd name="connsiteY4" fmla="*/ 0 h 914400"/>
              <a:gd name="connsiteX0" fmla="*/ 0 w 3867669"/>
              <a:gd name="connsiteY0" fmla="*/ 0 h 914400"/>
              <a:gd name="connsiteX1" fmla="*/ 3460045 w 3867669"/>
              <a:gd name="connsiteY1" fmla="*/ 88135 h 914400"/>
              <a:gd name="connsiteX2" fmla="*/ 3867669 w 3867669"/>
              <a:gd name="connsiteY2" fmla="*/ 914400 h 914400"/>
              <a:gd name="connsiteX3" fmla="*/ 517793 w 3867669"/>
              <a:gd name="connsiteY3" fmla="*/ 638979 h 914400"/>
              <a:gd name="connsiteX4" fmla="*/ 0 w 3867669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7669" h="914400">
                <a:moveTo>
                  <a:pt x="0" y="0"/>
                </a:moveTo>
                <a:lnTo>
                  <a:pt x="3460045" y="88135"/>
                </a:lnTo>
                <a:lnTo>
                  <a:pt x="3867669" y="914400"/>
                </a:lnTo>
                <a:lnTo>
                  <a:pt x="517793" y="638979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dirty="0"/>
              <a:t>ГДЕ?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Офис 305, корпус 2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4673438" y="1767704"/>
            <a:ext cx="3926166" cy="1010632"/>
          </a:xfrm>
          <a:custGeom>
            <a:avLst/>
            <a:gdLst>
              <a:gd name="connsiteX0" fmla="*/ 0 w 4025319"/>
              <a:gd name="connsiteY0" fmla="*/ 0 h 966564"/>
              <a:gd name="connsiteX1" fmla="*/ 4025319 w 4025319"/>
              <a:gd name="connsiteY1" fmla="*/ 0 h 966564"/>
              <a:gd name="connsiteX2" fmla="*/ 4025319 w 4025319"/>
              <a:gd name="connsiteY2" fmla="*/ 966564 h 966564"/>
              <a:gd name="connsiteX3" fmla="*/ 0 w 4025319"/>
              <a:gd name="connsiteY3" fmla="*/ 966564 h 966564"/>
              <a:gd name="connsiteX4" fmla="*/ 0 w 4025319"/>
              <a:gd name="connsiteY4" fmla="*/ 0 h 966564"/>
              <a:gd name="connsiteX0" fmla="*/ 0 w 4025319"/>
              <a:gd name="connsiteY0" fmla="*/ 11017 h 977581"/>
              <a:gd name="connsiteX1" fmla="*/ 3981251 w 4025319"/>
              <a:gd name="connsiteY1" fmla="*/ 0 h 977581"/>
              <a:gd name="connsiteX2" fmla="*/ 4025319 w 4025319"/>
              <a:gd name="connsiteY2" fmla="*/ 977581 h 977581"/>
              <a:gd name="connsiteX3" fmla="*/ 0 w 4025319"/>
              <a:gd name="connsiteY3" fmla="*/ 977581 h 977581"/>
              <a:gd name="connsiteX4" fmla="*/ 0 w 4025319"/>
              <a:gd name="connsiteY4" fmla="*/ 11017 h 977581"/>
              <a:gd name="connsiteX0" fmla="*/ 0 w 4025319"/>
              <a:gd name="connsiteY0" fmla="*/ 11017 h 977581"/>
              <a:gd name="connsiteX1" fmla="*/ 3981251 w 4025319"/>
              <a:gd name="connsiteY1" fmla="*/ 0 h 977581"/>
              <a:gd name="connsiteX2" fmla="*/ 4025319 w 4025319"/>
              <a:gd name="connsiteY2" fmla="*/ 977581 h 977581"/>
              <a:gd name="connsiteX3" fmla="*/ 473725 w 4025319"/>
              <a:gd name="connsiteY3" fmla="*/ 801311 h 977581"/>
              <a:gd name="connsiteX4" fmla="*/ 0 w 4025319"/>
              <a:gd name="connsiteY4" fmla="*/ 11017 h 977581"/>
              <a:gd name="connsiteX0" fmla="*/ 55084 w 4080403"/>
              <a:gd name="connsiteY0" fmla="*/ 11017 h 977581"/>
              <a:gd name="connsiteX1" fmla="*/ 4036335 w 4080403"/>
              <a:gd name="connsiteY1" fmla="*/ 0 h 977581"/>
              <a:gd name="connsiteX2" fmla="*/ 4080403 w 4080403"/>
              <a:gd name="connsiteY2" fmla="*/ 977581 h 977581"/>
              <a:gd name="connsiteX3" fmla="*/ 0 w 4080403"/>
              <a:gd name="connsiteY3" fmla="*/ 944530 h 977581"/>
              <a:gd name="connsiteX4" fmla="*/ 55084 w 4080403"/>
              <a:gd name="connsiteY4" fmla="*/ 11017 h 977581"/>
              <a:gd name="connsiteX0" fmla="*/ 55084 w 4080403"/>
              <a:gd name="connsiteY0" fmla="*/ 77119 h 1043683"/>
              <a:gd name="connsiteX1" fmla="*/ 3926166 w 4080403"/>
              <a:gd name="connsiteY1" fmla="*/ 0 h 1043683"/>
              <a:gd name="connsiteX2" fmla="*/ 4080403 w 4080403"/>
              <a:gd name="connsiteY2" fmla="*/ 1043683 h 1043683"/>
              <a:gd name="connsiteX3" fmla="*/ 0 w 4080403"/>
              <a:gd name="connsiteY3" fmla="*/ 1010632 h 1043683"/>
              <a:gd name="connsiteX4" fmla="*/ 55084 w 4080403"/>
              <a:gd name="connsiteY4" fmla="*/ 77119 h 1043683"/>
              <a:gd name="connsiteX0" fmla="*/ 672029 w 4080403"/>
              <a:gd name="connsiteY0" fmla="*/ 132204 h 1043683"/>
              <a:gd name="connsiteX1" fmla="*/ 3926166 w 4080403"/>
              <a:gd name="connsiteY1" fmla="*/ 0 h 1043683"/>
              <a:gd name="connsiteX2" fmla="*/ 4080403 w 4080403"/>
              <a:gd name="connsiteY2" fmla="*/ 1043683 h 1043683"/>
              <a:gd name="connsiteX3" fmla="*/ 0 w 4080403"/>
              <a:gd name="connsiteY3" fmla="*/ 1010632 h 1043683"/>
              <a:gd name="connsiteX4" fmla="*/ 672029 w 4080403"/>
              <a:gd name="connsiteY4" fmla="*/ 132204 h 1043683"/>
              <a:gd name="connsiteX0" fmla="*/ 672029 w 3926166"/>
              <a:gd name="connsiteY0" fmla="*/ 132204 h 1010632"/>
              <a:gd name="connsiteX1" fmla="*/ 3926166 w 3926166"/>
              <a:gd name="connsiteY1" fmla="*/ 0 h 1010632"/>
              <a:gd name="connsiteX2" fmla="*/ 3749897 w 3926166"/>
              <a:gd name="connsiteY2" fmla="*/ 812329 h 1010632"/>
              <a:gd name="connsiteX3" fmla="*/ 0 w 3926166"/>
              <a:gd name="connsiteY3" fmla="*/ 1010632 h 1010632"/>
              <a:gd name="connsiteX4" fmla="*/ 672029 w 3926166"/>
              <a:gd name="connsiteY4" fmla="*/ 132204 h 1010632"/>
              <a:gd name="connsiteX0" fmla="*/ 649995 w 3926166"/>
              <a:gd name="connsiteY0" fmla="*/ 44069 h 1010632"/>
              <a:gd name="connsiteX1" fmla="*/ 3926166 w 3926166"/>
              <a:gd name="connsiteY1" fmla="*/ 0 h 1010632"/>
              <a:gd name="connsiteX2" fmla="*/ 3749897 w 3926166"/>
              <a:gd name="connsiteY2" fmla="*/ 812329 h 1010632"/>
              <a:gd name="connsiteX3" fmla="*/ 0 w 3926166"/>
              <a:gd name="connsiteY3" fmla="*/ 1010632 h 1010632"/>
              <a:gd name="connsiteX4" fmla="*/ 649995 w 3926166"/>
              <a:gd name="connsiteY4" fmla="*/ 44069 h 1010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26166" h="1010632">
                <a:moveTo>
                  <a:pt x="649995" y="44069"/>
                </a:moveTo>
                <a:lnTo>
                  <a:pt x="3926166" y="0"/>
                </a:lnTo>
                <a:lnTo>
                  <a:pt x="3749897" y="812329"/>
                </a:lnTo>
                <a:lnTo>
                  <a:pt x="0" y="1010632"/>
                </a:lnTo>
                <a:lnTo>
                  <a:pt x="649995" y="44069"/>
                </a:lnTo>
                <a:close/>
              </a:path>
            </a:pathLst>
          </a:custGeom>
          <a:solidFill>
            <a:srgbClr val="0070C0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dirty="0"/>
              <a:t>КОГДА?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За 40 дней до окончания</a:t>
            </a:r>
          </a:p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638302" y="4977112"/>
            <a:ext cx="4312072" cy="1584931"/>
          </a:xfrm>
          <a:prstGeom prst="roundRect">
            <a:avLst/>
          </a:prstGeom>
          <a:solidFill>
            <a:srgbClr val="0070C0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Получить </a:t>
            </a:r>
            <a:r>
              <a:rPr lang="ru-RU" b="1" dirty="0">
                <a:solidFill>
                  <a:schemeClr val="bg1"/>
                </a:solidFill>
              </a:rPr>
              <a:t>Ходатайство ННГУ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Сделать регистрацию в полиции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Принести готовую в ННГУ</a:t>
            </a:r>
          </a:p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4" name="Овал 3"/>
          <p:cNvSpPr/>
          <p:nvPr/>
        </p:nvSpPr>
        <p:spPr bwMode="auto">
          <a:xfrm rot="21447547">
            <a:off x="215749" y="4384995"/>
            <a:ext cx="1978431" cy="932265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</a:t>
            </a:r>
            <a:r>
              <a:rPr kumimoji="0" lang="ru-RU" sz="1800" i="0" u="none" strike="noStrike" normalizeH="0" baseline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Microsoft YaHei" panose="020B0503020204020204" pitchFamily="34" charset="-122"/>
              </a:rPr>
              <a:t> квартире</a:t>
            </a: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5148064" y="4977112"/>
            <a:ext cx="3605777" cy="1584931"/>
          </a:xfrm>
          <a:prstGeom prst="roundRect">
            <a:avLst/>
          </a:prstGeom>
          <a:solidFill>
            <a:srgbClr val="0070C0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i="0" u="none" strike="noStrike" normalizeH="0" baseline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Microsoft YaHei" panose="020B0503020204020204" pitchFamily="34" charset="-122"/>
            </a:endParaRPr>
          </a:p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ru-RU" sz="1800" b="1" i="0" u="none" strike="noStrike" normalizeH="0" baseline="0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Забрать готовую в оф.305</a:t>
            </a:r>
          </a:p>
        </p:txBody>
      </p:sp>
      <p:sp>
        <p:nvSpPr>
          <p:cNvPr id="6" name="Овал 5"/>
          <p:cNvSpPr/>
          <p:nvPr/>
        </p:nvSpPr>
        <p:spPr bwMode="auto">
          <a:xfrm>
            <a:off x="6284913" y="4439838"/>
            <a:ext cx="2314691" cy="108012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i="0" u="none" strike="noStrike" normalizeH="0" baseline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Microsoft YaHei" panose="020B0503020204020204" pitchFamily="34" charset="-122"/>
            </a:endParaRPr>
          </a:p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ru-RU" sz="1800" i="0" u="none" strike="noStrike" normalizeH="0" baseline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Microsoft YaHei" panose="020B0503020204020204" pitchFamily="34" charset="-122"/>
              </a:rPr>
              <a:t>В общежитии</a:t>
            </a:r>
          </a:p>
        </p:txBody>
      </p:sp>
    </p:spTree>
    <p:extLst>
      <p:ext uri="{BB962C8B-B14F-4D97-AF65-F5344CB8AC3E}">
        <p14:creationId xmlns:p14="http://schemas.microsoft.com/office/powerpoint/2010/main" val="265458560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913" y="519113"/>
            <a:ext cx="1817687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0" y="484188"/>
            <a:ext cx="392113" cy="481012"/>
          </a:xfrm>
          <a:prstGeom prst="rect">
            <a:avLst/>
          </a:prstGeom>
          <a:solidFill>
            <a:srgbClr val="0064A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9222" name="AutoShape 5"/>
          <p:cNvSpPr>
            <a:spLocks noChangeArrowheads="1"/>
          </p:cNvSpPr>
          <p:nvPr/>
        </p:nvSpPr>
        <p:spPr bwMode="auto">
          <a:xfrm>
            <a:off x="0" y="484188"/>
            <a:ext cx="619125" cy="481012"/>
          </a:xfrm>
          <a:prstGeom prst="parallelogram">
            <a:avLst>
              <a:gd name="adj" fmla="val 32178"/>
            </a:avLst>
          </a:prstGeom>
          <a:solidFill>
            <a:srgbClr val="0064A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9223" name="AutoShape 6"/>
          <p:cNvSpPr>
            <a:spLocks noChangeArrowheads="1"/>
          </p:cNvSpPr>
          <p:nvPr/>
        </p:nvSpPr>
        <p:spPr bwMode="auto">
          <a:xfrm>
            <a:off x="468313" y="484188"/>
            <a:ext cx="3824287" cy="481012"/>
          </a:xfrm>
          <a:prstGeom prst="parallelogram">
            <a:avLst>
              <a:gd name="adj" fmla="val 198763"/>
            </a:avLst>
          </a:prstGeom>
          <a:solidFill>
            <a:srgbClr val="1381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 bIns="7200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ru-RU" altLang="ru-RU" sz="1600" dirty="0" smtClean="0">
                <a:solidFill>
                  <a:srgbClr val="000000"/>
                </a:solidFill>
              </a:rPr>
              <a:t>         Виза</a:t>
            </a:r>
            <a:endParaRPr lang="ru-RU" altLang="ru-RU" sz="1600" dirty="0">
              <a:solidFill>
                <a:srgbClr val="000000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51901" y="959164"/>
            <a:ext cx="82296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65BD"/>
                </a:solidFill>
                <a:effectLst/>
                <a:uLnTx/>
                <a:uFillTx/>
                <a:latin typeface="DendaNewC"/>
                <a:ea typeface="+mj-ea"/>
                <a:cs typeface="+mj-cs"/>
              </a:rPr>
              <a:t>Виза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441" y="1800970"/>
            <a:ext cx="5243014" cy="367011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652121" y="1540189"/>
            <a:ext cx="324036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Однократная</a:t>
            </a:r>
            <a:r>
              <a:rPr lang="ru-RU" sz="2000" dirty="0"/>
              <a:t> учебная виза сроком до 3-х месяцев</a:t>
            </a:r>
            <a:r>
              <a:rPr lang="ru-RU" sz="2000" dirty="0" smtClean="0"/>
              <a:t>.</a:t>
            </a:r>
          </a:p>
          <a:p>
            <a:endParaRPr lang="ru-RU" sz="2000" dirty="0"/>
          </a:p>
          <a:p>
            <a:r>
              <a:rPr lang="ru-RU" sz="2000" b="1" dirty="0"/>
              <a:t>Многократная</a:t>
            </a:r>
            <a:r>
              <a:rPr lang="ru-RU" sz="2000" dirty="0"/>
              <a:t> учебная </a:t>
            </a:r>
            <a:r>
              <a:rPr lang="ru-RU" sz="2000" dirty="0" smtClean="0"/>
              <a:t>виза оформляется </a:t>
            </a:r>
            <a:r>
              <a:rPr lang="ru-RU" sz="2000" dirty="0"/>
              <a:t>на основании договора/направления </a:t>
            </a:r>
            <a:endParaRPr lang="ru-RU" sz="2000" dirty="0" smtClean="0"/>
          </a:p>
          <a:p>
            <a:r>
              <a:rPr lang="ru-RU" sz="2000" dirty="0" smtClean="0"/>
              <a:t>по </a:t>
            </a:r>
            <a:r>
              <a:rPr lang="ru-RU" sz="2000" dirty="0"/>
              <a:t>запросу Университета в полиции. </a:t>
            </a:r>
            <a:endParaRPr lang="ru-RU" sz="2000" dirty="0" smtClean="0"/>
          </a:p>
          <a:p>
            <a:endParaRPr lang="ru-RU" sz="2000" dirty="0"/>
          </a:p>
          <a:p>
            <a:r>
              <a:rPr lang="ru-RU" sz="2000" b="1" dirty="0" smtClean="0"/>
              <a:t>Отказ </a:t>
            </a:r>
            <a:r>
              <a:rPr lang="ru-RU" sz="2000" dirty="0"/>
              <a:t>в выдаче многократной визы</a:t>
            </a:r>
            <a:r>
              <a:rPr lang="ru-RU" sz="2000" dirty="0" smtClean="0"/>
              <a:t>:</a:t>
            </a:r>
          </a:p>
          <a:p>
            <a:r>
              <a:rPr lang="ru-RU" sz="2000" dirty="0" smtClean="0"/>
              <a:t>2 </a:t>
            </a:r>
            <a:r>
              <a:rPr lang="ru-RU" sz="2000" dirty="0"/>
              <a:t>адм. нарушения закона в течении 3-х лет.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913" y="519113"/>
            <a:ext cx="1817687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0" y="484188"/>
            <a:ext cx="392113" cy="481012"/>
          </a:xfrm>
          <a:prstGeom prst="rect">
            <a:avLst/>
          </a:prstGeom>
          <a:solidFill>
            <a:srgbClr val="0064A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9222" name="AutoShape 5"/>
          <p:cNvSpPr>
            <a:spLocks noChangeArrowheads="1"/>
          </p:cNvSpPr>
          <p:nvPr/>
        </p:nvSpPr>
        <p:spPr bwMode="auto">
          <a:xfrm>
            <a:off x="0" y="484188"/>
            <a:ext cx="619125" cy="481012"/>
          </a:xfrm>
          <a:prstGeom prst="parallelogram">
            <a:avLst>
              <a:gd name="adj" fmla="val 32178"/>
            </a:avLst>
          </a:prstGeom>
          <a:solidFill>
            <a:srgbClr val="0064A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9223" name="AutoShape 6"/>
          <p:cNvSpPr>
            <a:spLocks noChangeArrowheads="1"/>
          </p:cNvSpPr>
          <p:nvPr/>
        </p:nvSpPr>
        <p:spPr bwMode="auto">
          <a:xfrm>
            <a:off x="468313" y="484188"/>
            <a:ext cx="3527623" cy="481012"/>
          </a:xfrm>
          <a:prstGeom prst="parallelogram">
            <a:avLst>
              <a:gd name="adj" fmla="val 198763"/>
            </a:avLst>
          </a:prstGeom>
          <a:solidFill>
            <a:srgbClr val="1381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 bIns="7200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ru-RU" altLang="ru-RU" sz="1600" dirty="0" smtClean="0">
                <a:solidFill>
                  <a:srgbClr val="000000"/>
                </a:solidFill>
              </a:rPr>
              <a:t>       Продление визы</a:t>
            </a:r>
            <a:endParaRPr lang="ru-RU" altLang="ru-RU" sz="1600" dirty="0">
              <a:solidFill>
                <a:srgbClr val="000000"/>
              </a:solidFill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251520" y="1071242"/>
            <a:ext cx="8502321" cy="58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65BD"/>
                </a:solidFill>
                <a:effectLst/>
                <a:uLnTx/>
                <a:uFillTx/>
                <a:latin typeface="DendaNewC"/>
                <a:ea typeface="+mj-ea"/>
                <a:cs typeface="+mj-cs"/>
              </a:rPr>
              <a:t>Как оформить продление визы?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06613"/>
              </p:ext>
            </p:extLst>
          </p:nvPr>
        </p:nvGraphicFramePr>
        <p:xfrm>
          <a:off x="506355" y="3489639"/>
          <a:ext cx="8131290" cy="12789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36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2676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5591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паспорт</a:t>
                      </a:r>
                      <a:endParaRPr lang="ru-RU" sz="16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медицинская страховка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5915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миграционная карта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 фото 3х4</a:t>
                      </a:r>
                      <a:endParaRPr lang="ru-RU" sz="1600" dirty="0" smtClean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083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регистрация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чек 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об оплате 1600 рублей (госпошлина)</a:t>
                      </a:r>
                      <a:endParaRPr lang="ru-RU" sz="16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Скругленный прямоугольник 9"/>
          <p:cNvSpPr/>
          <p:nvPr/>
        </p:nvSpPr>
        <p:spPr bwMode="auto">
          <a:xfrm>
            <a:off x="1307318" y="5116137"/>
            <a:ext cx="3600400" cy="1512984"/>
          </a:xfrm>
          <a:prstGeom prst="round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algn="r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Получить паспорт 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</a:rPr>
              <a:t>с готовой визой.</a:t>
            </a:r>
            <a:endParaRPr lang="ru-RU" dirty="0">
              <a:solidFill>
                <a:schemeClr val="bg1"/>
              </a:solidFill>
            </a:endParaRPr>
          </a:p>
          <a:p>
            <a:pPr algn="r"/>
            <a:r>
              <a:rPr lang="ru-RU" dirty="0" smtClean="0">
                <a:solidFill>
                  <a:schemeClr val="bg1"/>
                </a:solidFill>
              </a:rPr>
              <a:t>2. Сделать </a:t>
            </a:r>
            <a:r>
              <a:rPr lang="ru-RU" dirty="0">
                <a:solidFill>
                  <a:schemeClr val="bg1"/>
                </a:solidFill>
              </a:rPr>
              <a:t>регистрацию в </a:t>
            </a:r>
            <a:r>
              <a:rPr lang="ru-RU" dirty="0" smtClean="0">
                <a:solidFill>
                  <a:schemeClr val="bg1"/>
                </a:solidFill>
              </a:rPr>
              <a:t>полиции на следующий день.</a:t>
            </a:r>
            <a:endParaRPr lang="ru-RU" dirty="0">
              <a:solidFill>
                <a:schemeClr val="bg1"/>
              </a:solidFill>
            </a:endParaRPr>
          </a:p>
          <a:p>
            <a:pPr algn="r"/>
            <a:r>
              <a:rPr lang="ru-RU" dirty="0" smtClean="0">
                <a:solidFill>
                  <a:schemeClr val="bg1"/>
                </a:solidFill>
              </a:rPr>
              <a:t>3. Принести </a:t>
            </a:r>
            <a:r>
              <a:rPr lang="ru-RU" dirty="0">
                <a:solidFill>
                  <a:schemeClr val="bg1"/>
                </a:solidFill>
              </a:rPr>
              <a:t>готовую в ННГУ</a:t>
            </a:r>
          </a:p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5121462" y="5077563"/>
            <a:ext cx="3605777" cy="1584931"/>
          </a:xfrm>
          <a:prstGeom prst="round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i="0" u="none" strike="noStrike" normalizeH="0" baseline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Microsoft YaHei" panose="020B0503020204020204" pitchFamily="34" charset="-122"/>
            </a:endParaRPr>
          </a:p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marR="0" indent="0" algn="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ru-RU" sz="1800" i="0" u="none" strike="noStrike" normalizeH="0" baseline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Microsoft YaHei" panose="020B0503020204020204" pitchFamily="34" charset="-122"/>
              </a:rPr>
              <a:t>Забрать готовую визу и готовую регистрацию </a:t>
            </a:r>
          </a:p>
          <a:p>
            <a:pPr marL="0" marR="0" indent="0" algn="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ru-RU" sz="1800" i="0" u="none" strike="noStrike" normalizeH="0" baseline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Microsoft YaHei" panose="020B0503020204020204" pitchFamily="34" charset="-122"/>
              </a:rPr>
              <a:t>в оф.305</a:t>
            </a:r>
          </a:p>
        </p:txBody>
      </p:sp>
      <p:sp>
        <p:nvSpPr>
          <p:cNvPr id="6" name="Овал 5"/>
          <p:cNvSpPr/>
          <p:nvPr/>
        </p:nvSpPr>
        <p:spPr bwMode="auto">
          <a:xfrm rot="20139953">
            <a:off x="4848476" y="4971370"/>
            <a:ext cx="2069934" cy="815481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ru-RU" sz="1800" i="0" u="none" strike="noStrike" normalizeH="0" baseline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Microsoft YaHei" panose="020B0503020204020204" pitchFamily="34" charset="-122"/>
              </a:rPr>
              <a:t>В общежитии</a:t>
            </a:r>
          </a:p>
        </p:txBody>
      </p:sp>
      <p:sp>
        <p:nvSpPr>
          <p:cNvPr id="2" name="Скругленный прямоугольник 1"/>
          <p:cNvSpPr/>
          <p:nvPr/>
        </p:nvSpPr>
        <p:spPr bwMode="auto">
          <a:xfrm>
            <a:off x="2915816" y="2702574"/>
            <a:ext cx="2952329" cy="497492"/>
          </a:xfrm>
          <a:prstGeom prst="round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2400" dirty="0">
                <a:solidFill>
                  <a:schemeClr val="bg1"/>
                </a:solidFill>
              </a:rPr>
              <a:t>ЧТО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ПРИНЕСТИ?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455745" y="1686298"/>
            <a:ext cx="3189287" cy="914400"/>
          </a:xfrm>
          <a:prstGeom prst="round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ГДЕ?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корпус 2, Офис </a:t>
            </a:r>
            <a:r>
              <a:rPr lang="ru-RU" dirty="0" smtClean="0">
                <a:solidFill>
                  <a:schemeClr val="bg1"/>
                </a:solidFill>
              </a:rPr>
              <a:t>305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5336406" y="1676976"/>
            <a:ext cx="3229091" cy="914400"/>
          </a:xfrm>
          <a:prstGeom prst="round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КОГДА?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За 40 дней до окончания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ru-RU" dirty="0"/>
          </a:p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4" name="Овал 3"/>
          <p:cNvSpPr/>
          <p:nvPr/>
        </p:nvSpPr>
        <p:spPr bwMode="auto">
          <a:xfrm rot="20019451">
            <a:off x="79012" y="5016930"/>
            <a:ext cx="1724304" cy="898774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</a:t>
            </a:r>
            <a:r>
              <a:rPr kumimoji="0" lang="ru-RU" sz="1800" i="0" u="none" strike="noStrike" normalizeH="0" baseline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Microsoft YaHei" panose="020B0503020204020204" pitchFamily="34" charset="-122"/>
              </a:rPr>
              <a:t> квартире</a:t>
            </a:r>
          </a:p>
        </p:txBody>
      </p:sp>
    </p:spTree>
    <p:extLst>
      <p:ext uri="{BB962C8B-B14F-4D97-AF65-F5344CB8AC3E}">
        <p14:creationId xmlns:p14="http://schemas.microsoft.com/office/powerpoint/2010/main" val="281025372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913" y="519113"/>
            <a:ext cx="1817687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0" y="484188"/>
            <a:ext cx="392113" cy="481012"/>
          </a:xfrm>
          <a:prstGeom prst="rect">
            <a:avLst/>
          </a:prstGeom>
          <a:solidFill>
            <a:srgbClr val="0064A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9222" name="AutoShape 5"/>
          <p:cNvSpPr>
            <a:spLocks noChangeArrowheads="1"/>
          </p:cNvSpPr>
          <p:nvPr/>
        </p:nvSpPr>
        <p:spPr bwMode="auto">
          <a:xfrm>
            <a:off x="0" y="484188"/>
            <a:ext cx="619125" cy="481012"/>
          </a:xfrm>
          <a:prstGeom prst="parallelogram">
            <a:avLst>
              <a:gd name="adj" fmla="val 32178"/>
            </a:avLst>
          </a:prstGeom>
          <a:solidFill>
            <a:srgbClr val="0064A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9223" name="AutoShape 6"/>
          <p:cNvSpPr>
            <a:spLocks noChangeArrowheads="1"/>
          </p:cNvSpPr>
          <p:nvPr/>
        </p:nvSpPr>
        <p:spPr bwMode="auto">
          <a:xfrm>
            <a:off x="468313" y="484188"/>
            <a:ext cx="3824287" cy="481012"/>
          </a:xfrm>
          <a:prstGeom prst="parallelogram">
            <a:avLst>
              <a:gd name="adj" fmla="val 198763"/>
            </a:avLst>
          </a:prstGeom>
          <a:solidFill>
            <a:srgbClr val="1381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 bIns="7200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ru-RU" altLang="ru-RU" sz="1600" dirty="0" smtClean="0">
                <a:solidFill>
                  <a:srgbClr val="000000"/>
                </a:solidFill>
              </a:rPr>
              <a:t>    Продление визы</a:t>
            </a:r>
            <a:endParaRPr lang="ru-RU" altLang="ru-RU" sz="1600" dirty="0">
              <a:solidFill>
                <a:srgbClr val="000000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323528" y="1124744"/>
            <a:ext cx="82296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65BD"/>
                </a:solidFill>
                <a:effectLst/>
                <a:uLnTx/>
                <a:uFillTx/>
                <a:latin typeface="DendaNewC"/>
                <a:ea typeface="+mj-ea"/>
                <a:cs typeface="+mj-cs"/>
              </a:rPr>
              <a:t>Планирование поездки и продление визы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rgbClr val="0065BD"/>
              </a:solidFill>
              <a:effectLst/>
              <a:uLnTx/>
              <a:uFillTx/>
              <a:latin typeface="DendaNewC"/>
              <a:ea typeface="+mj-ea"/>
              <a:cs typeface="+mj-cs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 bwMode="auto">
          <a:xfrm>
            <a:off x="251520" y="1916832"/>
            <a:ext cx="8712968" cy="4374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ndaNewLightC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ru-RU" sz="2400" kern="0" dirty="0">
              <a:solidFill>
                <a:srgbClr val="000000"/>
              </a:solidFill>
              <a:latin typeface="DendaNewLightC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ndaNewLightC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ru-RU" sz="2400" kern="0" dirty="0">
              <a:solidFill>
                <a:srgbClr val="000000"/>
              </a:solidFill>
              <a:latin typeface="DendaNewLightC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ndaNewLightC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ru-RU" sz="2400" kern="0" noProof="0" dirty="0" smtClean="0">
              <a:solidFill>
                <a:srgbClr val="000000"/>
              </a:solidFill>
              <a:latin typeface="DendaNewLightC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400" b="0" i="0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ndaNewLightC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ru-RU" sz="2400" kern="0" dirty="0" smtClean="0">
              <a:solidFill>
                <a:srgbClr val="000000"/>
              </a:solidFill>
              <a:latin typeface="DendaNewLightC"/>
            </a:endParaRPr>
          </a:p>
        </p:txBody>
      </p:sp>
      <p:sp>
        <p:nvSpPr>
          <p:cNvPr id="2" name="Овал 1"/>
          <p:cNvSpPr/>
          <p:nvPr/>
        </p:nvSpPr>
        <p:spPr bwMode="auto">
          <a:xfrm>
            <a:off x="251520" y="2276872"/>
            <a:ext cx="3384376" cy="2232248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2400" b="1" i="0" u="none" strike="noStrike" spc="50" normalizeH="0" baseline="0" dirty="0" smtClean="0">
              <a:ln w="0"/>
              <a:solidFill>
                <a:sysClr val="windowText" lastClr="0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ru-RU" sz="2400" b="1" i="0" u="none" strike="noStrike" spc="50" normalizeH="0" baseline="0" dirty="0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Консультация </a:t>
            </a:r>
          </a:p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ru-RU" sz="2400" b="1" spc="50" dirty="0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в офисе 305</a:t>
            </a:r>
            <a:endParaRPr kumimoji="0" lang="ru-RU" sz="2400" b="1" i="0" u="none" strike="noStrike" spc="50" normalizeH="0" baseline="0" dirty="0" smtClean="0">
              <a:ln w="0"/>
              <a:solidFill>
                <a:sysClr val="windowText" lastClr="0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0" name="Овал 9"/>
          <p:cNvSpPr/>
          <p:nvPr/>
        </p:nvSpPr>
        <p:spPr bwMode="auto">
          <a:xfrm>
            <a:off x="5364088" y="2204864"/>
            <a:ext cx="3384376" cy="2232248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2400" b="1" i="0" u="none" strike="noStrike" normalizeH="0" baseline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Microsoft YaHei" panose="020B0503020204020204" pitchFamily="34" charset="-122"/>
            </a:endParaRPr>
          </a:p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ru-RU" sz="2400" b="1" i="0" u="none" strike="noStrike" normalizeH="0" baseline="0" dirty="0" smtClean="0">
                <a:ln w="0"/>
                <a:latin typeface="Arial" panose="020B0604020202020204" pitchFamily="34" charset="0"/>
                <a:ea typeface="Microsoft YaHei" panose="020B0503020204020204" pitchFamily="34" charset="-122"/>
              </a:rPr>
              <a:t>Покупка</a:t>
            </a:r>
            <a:r>
              <a:rPr kumimoji="0" lang="ru-RU" sz="2400" b="1" i="0" u="none" strike="noStrike" normalizeH="0" baseline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Microsoft YaHei" panose="020B0503020204020204" pitchFamily="34" charset="-122"/>
              </a:rPr>
              <a:t> </a:t>
            </a:r>
            <a:r>
              <a:rPr kumimoji="0" lang="ru-RU" sz="2400" b="1" i="0" u="none" strike="noStrike" normalizeH="0" baseline="0" dirty="0" smtClean="0">
                <a:ln w="0"/>
                <a:latin typeface="Arial" panose="020B0604020202020204" pitchFamily="34" charset="0"/>
                <a:ea typeface="Microsoft YaHei" panose="020B0503020204020204" pitchFamily="34" charset="-122"/>
              </a:rPr>
              <a:t>билета на каникулы</a:t>
            </a:r>
          </a:p>
        </p:txBody>
      </p:sp>
      <p:sp>
        <p:nvSpPr>
          <p:cNvPr id="4" name="Стрелка вправо 3"/>
          <p:cNvSpPr/>
          <p:nvPr/>
        </p:nvSpPr>
        <p:spPr bwMode="auto">
          <a:xfrm>
            <a:off x="4067944" y="3212976"/>
            <a:ext cx="978408" cy="484632"/>
          </a:xfrm>
          <a:prstGeom prst="right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5973872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913" y="519113"/>
            <a:ext cx="1817687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0" y="484188"/>
            <a:ext cx="392113" cy="481012"/>
          </a:xfrm>
          <a:prstGeom prst="rect">
            <a:avLst/>
          </a:prstGeom>
          <a:solidFill>
            <a:srgbClr val="0064A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9222" name="AutoShape 5"/>
          <p:cNvSpPr>
            <a:spLocks noChangeArrowheads="1"/>
          </p:cNvSpPr>
          <p:nvPr/>
        </p:nvSpPr>
        <p:spPr bwMode="auto">
          <a:xfrm>
            <a:off x="0" y="484188"/>
            <a:ext cx="619125" cy="481012"/>
          </a:xfrm>
          <a:prstGeom prst="parallelogram">
            <a:avLst>
              <a:gd name="adj" fmla="val 32178"/>
            </a:avLst>
          </a:prstGeom>
          <a:solidFill>
            <a:srgbClr val="0064A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9223" name="AutoShape 6"/>
          <p:cNvSpPr>
            <a:spLocks noChangeArrowheads="1"/>
          </p:cNvSpPr>
          <p:nvPr/>
        </p:nvSpPr>
        <p:spPr bwMode="auto">
          <a:xfrm>
            <a:off x="468313" y="484188"/>
            <a:ext cx="3824287" cy="481012"/>
          </a:xfrm>
          <a:prstGeom prst="parallelogram">
            <a:avLst>
              <a:gd name="adj" fmla="val 198763"/>
            </a:avLst>
          </a:prstGeom>
          <a:solidFill>
            <a:srgbClr val="1381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 bIns="7200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ru-RU" altLang="ru-RU" sz="1600" dirty="0" smtClean="0">
                <a:solidFill>
                  <a:srgbClr val="000000"/>
                </a:solidFill>
              </a:rPr>
              <a:t>          Отъезд</a:t>
            </a:r>
            <a:endParaRPr lang="ru-RU" altLang="ru-RU" sz="1600" dirty="0">
              <a:solidFill>
                <a:srgbClr val="000000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96056" y="863078"/>
            <a:ext cx="82296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600" b="0" i="0" u="none" strike="noStrike" kern="0" cap="none" spc="0" normalizeH="0" baseline="0" noProof="0" smtClean="0">
                <a:ln>
                  <a:noFill/>
                </a:ln>
                <a:solidFill>
                  <a:srgbClr val="0065BD"/>
                </a:solidFill>
                <a:effectLst/>
                <a:uLnTx/>
                <a:uFillTx/>
                <a:latin typeface="DendaNewC"/>
                <a:ea typeface="+mj-ea"/>
                <a:cs typeface="+mj-cs"/>
              </a:rPr>
              <a:t>Отъезд </a:t>
            </a:r>
            <a:endParaRPr kumimoji="0" lang="ru-RU" altLang="ru-RU" sz="3600" b="0" i="0" u="none" strike="noStrike" kern="0" cap="none" spc="0" normalizeH="0" baseline="0" noProof="0" dirty="0" smtClean="0">
              <a:ln>
                <a:noFill/>
              </a:ln>
              <a:solidFill>
                <a:srgbClr val="0065BD"/>
              </a:solidFill>
              <a:effectLst/>
              <a:uLnTx/>
              <a:uFillTx/>
              <a:latin typeface="DendaNewC"/>
              <a:ea typeface="+mj-ea"/>
              <a:cs typeface="+mj-cs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 bwMode="auto">
          <a:xfrm>
            <a:off x="3415805" y="6294262"/>
            <a:ext cx="4993183" cy="468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endaNewLightC"/>
                <a:ea typeface="Calibri" panose="020F0502020204030204" pitchFamily="34" charset="0"/>
                <a:cs typeface="Times New Roman" panose="02020603050405020304" pitchFamily="18" charset="0"/>
              </a:rPr>
              <a:t>Отъезд без заявления  ЗАПРЕЩЕН!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ndaNewLightC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ndaNewLightC"/>
              <a:ea typeface="+mn-ea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469" y="1268760"/>
            <a:ext cx="1777475" cy="2553621"/>
          </a:xfrm>
          <a:prstGeom prst="rect">
            <a:avLst/>
          </a:prstGeom>
        </p:spPr>
      </p:pic>
      <p:pic>
        <p:nvPicPr>
          <p:cNvPr id="11" name="Picture 4" descr="http://cdn.freshome.com/wp-content/uploads/2009/11/Suited-Case-by-Erik-De-Nij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15" r="-5315"/>
          <a:stretch/>
        </p:blipFill>
        <p:spPr bwMode="auto">
          <a:xfrm>
            <a:off x="392112" y="3728330"/>
            <a:ext cx="3315791" cy="27999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10647651"/>
              </p:ext>
            </p:extLst>
          </p:nvPr>
        </p:nvGraphicFramePr>
        <p:xfrm>
          <a:off x="-117921" y="1628800"/>
          <a:ext cx="8821042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038275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913" y="519113"/>
            <a:ext cx="1817687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0" y="484188"/>
            <a:ext cx="392113" cy="481012"/>
          </a:xfrm>
          <a:prstGeom prst="rect">
            <a:avLst/>
          </a:prstGeom>
          <a:solidFill>
            <a:srgbClr val="0064A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1270" name="AutoShape 5"/>
          <p:cNvSpPr>
            <a:spLocks noChangeArrowheads="1"/>
          </p:cNvSpPr>
          <p:nvPr/>
        </p:nvSpPr>
        <p:spPr bwMode="auto">
          <a:xfrm>
            <a:off x="0" y="484188"/>
            <a:ext cx="619125" cy="481012"/>
          </a:xfrm>
          <a:prstGeom prst="parallelogram">
            <a:avLst>
              <a:gd name="adj" fmla="val 32178"/>
            </a:avLst>
          </a:prstGeom>
          <a:solidFill>
            <a:srgbClr val="0064A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1271" name="AutoShape 6"/>
          <p:cNvSpPr>
            <a:spLocks noChangeArrowheads="1"/>
          </p:cNvSpPr>
          <p:nvPr/>
        </p:nvSpPr>
        <p:spPr bwMode="auto">
          <a:xfrm>
            <a:off x="468313" y="484188"/>
            <a:ext cx="3824287" cy="481012"/>
          </a:xfrm>
          <a:prstGeom prst="parallelogram">
            <a:avLst>
              <a:gd name="adj" fmla="val 198763"/>
            </a:avLst>
          </a:prstGeom>
          <a:solidFill>
            <a:srgbClr val="1381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 bIns="7200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ru-RU" altLang="ru-RU" sz="1600" dirty="0" smtClean="0">
                <a:solidFill>
                  <a:srgbClr val="000000"/>
                </a:solidFill>
              </a:rPr>
              <a:t>             Отъезд</a:t>
            </a:r>
            <a:endParaRPr lang="ru-RU" altLang="ru-RU" sz="1600" dirty="0">
              <a:solidFill>
                <a:srgbClr val="000000"/>
              </a:solidFill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 bwMode="auto">
          <a:xfrm>
            <a:off x="539552" y="1124744"/>
            <a:ext cx="8136904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5B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65BD"/>
                </a:solidFill>
                <a:effectLst/>
                <a:uLnTx/>
                <a:uFillTx/>
                <a:latin typeface="DendaNewC"/>
                <a:ea typeface="+mj-ea"/>
                <a:cs typeface="+mj-cs"/>
              </a:rPr>
              <a:t>Проживание в отеле в другом городе</a:t>
            </a:r>
          </a:p>
        </p:txBody>
      </p:sp>
      <p:sp>
        <p:nvSpPr>
          <p:cNvPr id="9" name="Текст 5"/>
          <p:cNvSpPr txBox="1">
            <a:spLocks/>
          </p:cNvSpPr>
          <p:nvPr/>
        </p:nvSpPr>
        <p:spPr bwMode="auto">
          <a:xfrm>
            <a:off x="457200" y="1628776"/>
            <a:ext cx="7499176" cy="1198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>
                <a:solidFill>
                  <a:schemeClr val="tx1"/>
                </a:solidFill>
                <a:latin typeface="+mn-lt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>
                <a:solidFill>
                  <a:schemeClr val="tx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>
                <a:solidFill>
                  <a:schemeClr val="tx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>
                <a:solidFill>
                  <a:schemeClr val="tx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ndaNewLightC"/>
                <a:ea typeface="+mn-ea"/>
                <a:cs typeface="+mn-cs"/>
              </a:rPr>
              <a:t>Каждый отель (гостиница, хостел, апартаменты, общежитие </a:t>
            </a: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ndaNewLightC"/>
                <a:ea typeface="+mn-ea"/>
                <a:cs typeface="+mn-cs"/>
              </a:rPr>
              <a:t>и больница</a:t>
            </a: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ndaNewLightC"/>
                <a:ea typeface="+mn-ea"/>
                <a:cs typeface="+mn-cs"/>
              </a:rPr>
              <a:t>) </a:t>
            </a: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endaNewLightC"/>
                <a:ea typeface="+mn-ea"/>
                <a:cs typeface="+mn-cs"/>
              </a:rPr>
              <a:t>регистрирует</a:t>
            </a: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ndaNewLightC"/>
                <a:ea typeface="+mn-ea"/>
                <a:cs typeface="+mn-cs"/>
              </a:rPr>
              <a:t> иностранного гражданина</a:t>
            </a:r>
            <a:r>
              <a:rPr kumimoji="0" lang="en-US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ndaNewLightC"/>
                <a:ea typeface="+mn-ea"/>
                <a:cs typeface="+mn-cs"/>
              </a:rPr>
              <a:t>.</a:t>
            </a:r>
            <a:endParaRPr kumimoji="0" lang="ru-RU" alt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ndaNewLightC"/>
              <a:ea typeface="+mn-ea"/>
              <a:cs typeface="+mn-cs"/>
            </a:endParaRPr>
          </a:p>
        </p:txBody>
      </p:sp>
      <p:pic>
        <p:nvPicPr>
          <p:cNvPr id="10" name="Объект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644008" y="3140968"/>
            <a:ext cx="4035425" cy="302418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22202" y="3286328"/>
            <a:ext cx="35703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ru-RU" altLang="ru-RU" sz="2000" b="1" dirty="0">
                <a:solidFill>
                  <a:srgbClr val="000000"/>
                </a:solidFill>
                <a:latin typeface="Arial" charset="0"/>
                <a:ea typeface="+mn-ea"/>
              </a:rPr>
              <a:t>После проживания в отеле (гостинице, хостеле, </a:t>
            </a:r>
            <a:r>
              <a:rPr lang="ru-RU" altLang="ru-RU" sz="2000" b="1" dirty="0" smtClean="0">
                <a:solidFill>
                  <a:srgbClr val="000000"/>
                </a:solidFill>
                <a:latin typeface="Arial" charset="0"/>
                <a:ea typeface="+mn-ea"/>
              </a:rPr>
              <a:t>общежитии</a:t>
            </a:r>
            <a:r>
              <a:rPr lang="ru-RU" altLang="ru-RU" sz="2000" b="1" dirty="0">
                <a:solidFill>
                  <a:srgbClr val="000000"/>
                </a:solidFill>
                <a:latin typeface="Arial" charset="0"/>
                <a:ea typeface="+mn-ea"/>
              </a:rPr>
              <a:t>, больнице</a:t>
            </a:r>
            <a:r>
              <a:rPr lang="ru-RU" altLang="ru-RU" sz="2000" b="1" dirty="0" smtClean="0">
                <a:solidFill>
                  <a:srgbClr val="000000"/>
                </a:solidFill>
                <a:latin typeface="Arial" charset="0"/>
                <a:ea typeface="+mn-ea"/>
              </a:rPr>
              <a:t>)</a:t>
            </a:r>
          </a:p>
          <a:p>
            <a:pPr algn="ctr" defTabSz="914400"/>
            <a:r>
              <a:rPr lang="ru-RU" altLang="ru-RU" sz="2000" b="1" dirty="0" smtClean="0">
                <a:solidFill>
                  <a:srgbClr val="000000"/>
                </a:solidFill>
                <a:latin typeface="Arial" charset="0"/>
                <a:ea typeface="+mn-ea"/>
              </a:rPr>
              <a:t> </a:t>
            </a:r>
            <a:r>
              <a:rPr lang="ru-RU" altLang="ru-RU" sz="2000" b="1" dirty="0">
                <a:solidFill>
                  <a:srgbClr val="FF0000"/>
                </a:solidFill>
                <a:latin typeface="Arial" charset="0"/>
                <a:ea typeface="+mn-ea"/>
              </a:rPr>
              <a:t>даже в Нижнем Новгороде</a:t>
            </a:r>
            <a:r>
              <a:rPr lang="ru-RU" altLang="ru-RU" sz="2000" b="1" dirty="0">
                <a:solidFill>
                  <a:srgbClr val="000000"/>
                </a:solidFill>
                <a:latin typeface="Arial" charset="0"/>
                <a:ea typeface="+mn-ea"/>
              </a:rPr>
              <a:t>, </a:t>
            </a:r>
            <a:endParaRPr lang="ru-RU" altLang="ru-RU" sz="2000" b="1" dirty="0" smtClean="0">
              <a:solidFill>
                <a:srgbClr val="000000"/>
              </a:solidFill>
              <a:latin typeface="Arial" charset="0"/>
              <a:ea typeface="+mn-ea"/>
            </a:endParaRPr>
          </a:p>
          <a:p>
            <a:pPr algn="ctr" defTabSz="914400"/>
            <a:r>
              <a:rPr lang="ru-RU" altLang="ru-RU" sz="2000" b="1" dirty="0" smtClean="0">
                <a:solidFill>
                  <a:srgbClr val="000000"/>
                </a:solidFill>
                <a:latin typeface="Arial" charset="0"/>
                <a:ea typeface="+mn-ea"/>
              </a:rPr>
              <a:t>необходимо </a:t>
            </a:r>
            <a:r>
              <a:rPr lang="ru-RU" altLang="ru-RU" sz="2000" b="1" dirty="0">
                <a:solidFill>
                  <a:srgbClr val="000000"/>
                </a:solidFill>
                <a:latin typeface="Arial" charset="0"/>
                <a:ea typeface="+mn-ea"/>
              </a:rPr>
              <a:t>в первый рабочий день прийти в </a:t>
            </a:r>
            <a:r>
              <a:rPr lang="ru-RU" altLang="ru-RU" sz="2000" b="1" dirty="0" smtClean="0">
                <a:solidFill>
                  <a:srgbClr val="000000"/>
                </a:solidFill>
                <a:latin typeface="Arial" charset="0"/>
                <a:ea typeface="+mn-ea"/>
              </a:rPr>
              <a:t>ОВМС! </a:t>
            </a:r>
            <a:endParaRPr lang="ru-RU" altLang="ru-RU" sz="2000" b="1" dirty="0">
              <a:solidFill>
                <a:srgbClr val="000000"/>
              </a:solidFill>
              <a:latin typeface="Arial" charset="0"/>
              <a:ea typeface="+mn-ea"/>
            </a:endParaRPr>
          </a:p>
          <a:p>
            <a:pPr defTabSz="914400"/>
            <a:endParaRPr lang="ru-RU" sz="200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1687744"/>
            <a:ext cx="307846" cy="115263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56" y="3930881"/>
            <a:ext cx="307846" cy="115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53089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913" y="519113"/>
            <a:ext cx="1817687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0" y="484188"/>
            <a:ext cx="392113" cy="481012"/>
          </a:xfrm>
          <a:prstGeom prst="rect">
            <a:avLst/>
          </a:prstGeom>
          <a:solidFill>
            <a:srgbClr val="0064A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1270" name="AutoShape 5"/>
          <p:cNvSpPr>
            <a:spLocks noChangeArrowheads="1"/>
          </p:cNvSpPr>
          <p:nvPr/>
        </p:nvSpPr>
        <p:spPr bwMode="auto">
          <a:xfrm>
            <a:off x="0" y="484188"/>
            <a:ext cx="619125" cy="481012"/>
          </a:xfrm>
          <a:prstGeom prst="parallelogram">
            <a:avLst>
              <a:gd name="adj" fmla="val 32178"/>
            </a:avLst>
          </a:prstGeom>
          <a:solidFill>
            <a:srgbClr val="0064A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1271" name="AutoShape 6"/>
          <p:cNvSpPr>
            <a:spLocks noChangeArrowheads="1"/>
          </p:cNvSpPr>
          <p:nvPr/>
        </p:nvSpPr>
        <p:spPr bwMode="auto">
          <a:xfrm>
            <a:off x="468313" y="484188"/>
            <a:ext cx="3824287" cy="481012"/>
          </a:xfrm>
          <a:prstGeom prst="parallelogram">
            <a:avLst>
              <a:gd name="adj" fmla="val 198763"/>
            </a:avLst>
          </a:prstGeom>
          <a:solidFill>
            <a:srgbClr val="1381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 bIns="7200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ru-RU" altLang="ru-RU" sz="1600" dirty="0" smtClean="0">
                <a:solidFill>
                  <a:srgbClr val="000000"/>
                </a:solidFill>
              </a:rPr>
              <a:t>              Больница</a:t>
            </a:r>
            <a:endParaRPr lang="ru-RU" altLang="ru-RU" sz="1600" dirty="0">
              <a:solidFill>
                <a:srgbClr val="000000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251520" y="1052736"/>
            <a:ext cx="843528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200" kern="0" dirty="0">
                <a:latin typeface="DendaNewC"/>
              </a:rPr>
              <a:t>Е</a:t>
            </a:r>
            <a:r>
              <a:rPr kumimoji="0" lang="ru-RU" sz="3200" i="0" strike="noStrike" kern="0" cap="none" spc="0" normalizeH="0" baseline="0" noProof="0" dirty="0" err="1" smtClean="0">
                <a:ln>
                  <a:noFill/>
                </a:ln>
                <a:solidFill>
                  <a:srgbClr val="0065BD"/>
                </a:solidFill>
                <a:effectLst/>
                <a:uLnTx/>
                <a:uFillTx/>
                <a:latin typeface="DendaNewC"/>
                <a:ea typeface="+mj-ea"/>
                <a:cs typeface="+mj-cs"/>
              </a:rPr>
              <a:t>сли</a:t>
            </a:r>
            <a:r>
              <a:rPr kumimoji="0" lang="ru-RU" sz="3200" i="0" strike="noStrike" kern="0" cap="none" spc="0" normalizeH="0" baseline="0" noProof="0" dirty="0" smtClean="0">
                <a:ln>
                  <a:noFill/>
                </a:ln>
                <a:solidFill>
                  <a:srgbClr val="0065BD"/>
                </a:solidFill>
                <a:effectLst/>
                <a:uLnTx/>
                <a:uFillTx/>
                <a:latin typeface="DendaNewC"/>
                <a:ea typeface="+mj-ea"/>
                <a:cs typeface="+mj-cs"/>
              </a:rPr>
              <a:t> вы попали в больницу: </a:t>
            </a:r>
            <a:endParaRPr kumimoji="0" lang="ru-RU" sz="3200" i="0" strike="noStrike" kern="0" cap="none" spc="0" normalizeH="0" baseline="0" noProof="0" dirty="0">
              <a:ln>
                <a:noFill/>
              </a:ln>
              <a:solidFill>
                <a:srgbClr val="0065BD"/>
              </a:solidFill>
              <a:effectLst/>
              <a:uLnTx/>
              <a:uFillTx/>
              <a:latin typeface="DendaNewC"/>
              <a:ea typeface="+mj-ea"/>
              <a:cs typeface="+mj-cs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 bwMode="auto">
          <a:xfrm>
            <a:off x="457200" y="1916114"/>
            <a:ext cx="8229600" cy="151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ndaNewLightC"/>
                <a:ea typeface="+mn-ea"/>
                <a:cs typeface="+mn-cs"/>
              </a:rPr>
              <a:t>Позвонить по телефону  </a:t>
            </a:r>
            <a:r>
              <a:rPr lang="en-US" sz="2400" kern="0" dirty="0" smtClean="0">
                <a:solidFill>
                  <a:srgbClr val="000000"/>
                </a:solidFill>
                <a:latin typeface="DendaNewLightC"/>
              </a:rPr>
              <a:t>8 920 077 48 89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ndaNewLightC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ndaNewLightC"/>
                <a:ea typeface="+mn-ea"/>
                <a:cs typeface="+mn-cs"/>
              </a:rPr>
              <a:t>После выписки из больницы прийти в ОВМС  в первый рабочий день.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ndaNewLightC"/>
              <a:ea typeface="+mn-ea"/>
              <a:cs typeface="+mn-cs"/>
            </a:endParaRPr>
          </a:p>
        </p:txBody>
      </p:sp>
      <p:pic>
        <p:nvPicPr>
          <p:cNvPr id="10" name="Рисунок 9" descr="C:\Users\FIS\Desktop\_318-50015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429000"/>
            <a:ext cx="3024336" cy="2984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FIS\Desktop\_318-9097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645024"/>
            <a:ext cx="2592288" cy="19303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199534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913" y="519113"/>
            <a:ext cx="1817687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0" y="484188"/>
            <a:ext cx="392113" cy="481012"/>
          </a:xfrm>
          <a:prstGeom prst="rect">
            <a:avLst/>
          </a:prstGeom>
          <a:solidFill>
            <a:srgbClr val="0064A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9222" name="AutoShape 5"/>
          <p:cNvSpPr>
            <a:spLocks noChangeArrowheads="1"/>
          </p:cNvSpPr>
          <p:nvPr/>
        </p:nvSpPr>
        <p:spPr bwMode="auto">
          <a:xfrm>
            <a:off x="0" y="484188"/>
            <a:ext cx="619125" cy="481012"/>
          </a:xfrm>
          <a:prstGeom prst="parallelogram">
            <a:avLst>
              <a:gd name="adj" fmla="val 32178"/>
            </a:avLst>
          </a:prstGeom>
          <a:solidFill>
            <a:srgbClr val="0064A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9223" name="AutoShape 6"/>
          <p:cNvSpPr>
            <a:spLocks noChangeArrowheads="1"/>
          </p:cNvSpPr>
          <p:nvPr/>
        </p:nvSpPr>
        <p:spPr bwMode="auto">
          <a:xfrm>
            <a:off x="468313" y="484188"/>
            <a:ext cx="3824287" cy="481012"/>
          </a:xfrm>
          <a:prstGeom prst="parallelogram">
            <a:avLst>
              <a:gd name="adj" fmla="val 198763"/>
            </a:avLst>
          </a:prstGeom>
          <a:solidFill>
            <a:srgbClr val="1381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 bIns="7200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ru-RU" altLang="ru-RU" sz="1600" dirty="0" smtClean="0">
                <a:solidFill>
                  <a:srgbClr val="000000"/>
                </a:solidFill>
              </a:rPr>
              <a:t>       Изменение личных                                                                                     </a:t>
            </a:r>
          </a:p>
          <a:p>
            <a:pPr eaLnBrk="1">
              <a:lnSpc>
                <a:spcPct val="100000"/>
              </a:lnSpc>
            </a:pPr>
            <a:r>
              <a:rPr lang="ru-RU" altLang="ru-RU" sz="1600" dirty="0">
                <a:solidFill>
                  <a:srgbClr val="000000"/>
                </a:solidFill>
              </a:rPr>
              <a:t> </a:t>
            </a:r>
            <a:r>
              <a:rPr lang="ru-RU" altLang="ru-RU" sz="1600" dirty="0" smtClean="0">
                <a:solidFill>
                  <a:srgbClr val="000000"/>
                </a:solidFill>
              </a:rPr>
              <a:t>      данных        </a:t>
            </a:r>
            <a:endParaRPr lang="ru-RU" altLang="ru-RU" sz="1600" dirty="0">
              <a:solidFill>
                <a:srgbClr val="000000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619125" y="1027113"/>
            <a:ext cx="7715250" cy="56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5B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65BD"/>
                </a:solidFill>
                <a:effectLst/>
                <a:uLnTx/>
                <a:uFillTx/>
                <a:latin typeface="DendaNewC"/>
                <a:ea typeface="+mj-ea"/>
                <a:cs typeface="+mj-cs"/>
              </a:rPr>
              <a:t>Изменение</a:t>
            </a: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5BD"/>
                </a:solidFill>
                <a:effectLst/>
                <a:uLnTx/>
                <a:uFillTx/>
                <a:latin typeface="DendaNewC"/>
                <a:ea typeface="+mj-ea"/>
                <a:cs typeface="+mj-cs"/>
              </a:rPr>
              <a:t> </a:t>
            </a:r>
            <a: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65BD"/>
                </a:solidFill>
                <a:effectLst/>
                <a:uLnTx/>
                <a:uFillTx/>
                <a:latin typeface="DendaNewC"/>
                <a:ea typeface="+mj-ea"/>
                <a:cs typeface="+mj-cs"/>
              </a:rPr>
              <a:t>личных данных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50824" y="1653235"/>
            <a:ext cx="4465192" cy="4944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>
                <a:solidFill>
                  <a:schemeClr val="tx1"/>
                </a:solidFill>
                <a:latin typeface="+mn-lt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>
                <a:solidFill>
                  <a:schemeClr val="tx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>
                <a:solidFill>
                  <a:schemeClr val="tx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>
                <a:solidFill>
                  <a:schemeClr val="tx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 marL="457200" marR="0" lvl="0" indent="0" algn="ctr" defTabSz="914400" rtl="0" eaLnBrk="0" fontAlgn="base" latinLnBrk="0" hangingPunct="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ndaNewLightC"/>
                <a:ea typeface="Calibri" panose="020F0502020204030204" pitchFamily="34" charset="0"/>
                <a:cs typeface="Times New Roman" panose="02020603050405020304" pitchFamily="18" charset="0"/>
              </a:rPr>
              <a:t>Если иностранный студент меняет:</a:t>
            </a:r>
          </a:p>
          <a:p>
            <a:pPr marL="742950" marR="0" lvl="0" indent="-285750" algn="just" defTabSz="914400" rtl="0" eaLnBrk="0" fontAlgn="base" latinLnBrk="0" hangingPunct="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ndaNewLightC"/>
                <a:ea typeface="Calibri" panose="020F0502020204030204" pitchFamily="34" charset="0"/>
                <a:cs typeface="Times New Roman" panose="02020603050405020304" pitchFamily="18" charset="0"/>
              </a:rPr>
              <a:t>Паспорт;</a:t>
            </a:r>
          </a:p>
          <a:p>
            <a:pPr marL="742950" marR="0" lvl="0" indent="-285750" algn="just" defTabSz="914400" rtl="0" eaLnBrk="0" fontAlgn="base" latinLnBrk="0" hangingPunct="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ndaNewLightC"/>
                <a:ea typeface="Calibri" panose="020F0502020204030204" pitchFamily="34" charset="0"/>
                <a:cs typeface="Times New Roman" panose="02020603050405020304" pitchFamily="18" charset="0"/>
              </a:rPr>
              <a:t>Фамилию, имя;</a:t>
            </a:r>
          </a:p>
          <a:p>
            <a:pPr marL="742950" marR="0" lvl="0" indent="-285750" algn="just" defTabSz="914400" rtl="0" eaLnBrk="0" fontAlgn="base" latinLnBrk="0" hangingPunct="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ndaNewLightC"/>
                <a:ea typeface="Calibri" panose="020F0502020204030204" pitchFamily="34" charset="0"/>
                <a:cs typeface="Times New Roman" panose="02020603050405020304" pitchFamily="18" charset="0"/>
              </a:rPr>
              <a:t>Гражданство;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ndaNewLightC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0" indent="-285750" algn="just" defTabSz="914400" rtl="0" eaLnBrk="0" fontAlgn="base" latinLnBrk="0" hangingPunct="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ndaNewLightC"/>
                <a:ea typeface="Calibri" panose="020F0502020204030204" pitchFamily="34" charset="0"/>
                <a:cs typeface="Times New Roman" panose="02020603050405020304" pitchFamily="18" charset="0"/>
              </a:rPr>
              <a:t>Место жительства; </a:t>
            </a:r>
          </a:p>
          <a:p>
            <a:pPr marL="742950" marR="0" lvl="0" indent="-285750" algn="just" defTabSz="914400" rtl="0" eaLnBrk="0" fontAlgn="base" latinLnBrk="0" hangingPunct="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ndaNewLightC"/>
                <a:ea typeface="Calibri" panose="020F0502020204030204" pitchFamily="34" charset="0"/>
                <a:cs typeface="Times New Roman" panose="02020603050405020304" pitchFamily="18" charset="0"/>
              </a:rPr>
              <a:t>Статус</a:t>
            </a:r>
            <a:r>
              <a:rPr kumimoji="0" lang="ru-RU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ndaNewLightC"/>
                <a:ea typeface="Calibri" panose="020F0502020204030204" pitchFamily="34" charset="0"/>
                <a:cs typeface="Times New Roman" panose="02020603050405020304" pitchFamily="18" charset="0"/>
              </a:rPr>
              <a:t> в РФ (п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ndaNewLightC"/>
                <a:ea typeface="Calibri" panose="020F0502020204030204" pitchFamily="34" charset="0"/>
                <a:cs typeface="Times New Roman" panose="02020603050405020304" pitchFamily="18" charset="0"/>
              </a:rPr>
              <a:t>олучает разрешение на временное проживание или вид на жительство)</a:t>
            </a:r>
          </a:p>
          <a:p>
            <a:pPr marL="457200" marR="0" lvl="0" indent="0" algn="ctr" defTabSz="914400" rtl="0" eaLnBrk="0" fontAlgn="base" latinLnBrk="0" hangingPunct="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ndaNewLightC"/>
                <a:ea typeface="Calibri" panose="020F0502020204030204" pitchFamily="34" charset="0"/>
                <a:cs typeface="Times New Roman" panose="02020603050405020304" pitchFamily="18" charset="0"/>
              </a:rPr>
              <a:t>В течение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endaNewLightC"/>
                <a:ea typeface="Calibri" panose="020F0502020204030204" pitchFamily="34" charset="0"/>
                <a:cs typeface="Times New Roman" panose="02020603050405020304" pitchFamily="18" charset="0"/>
              </a:rPr>
              <a:t>1 рабочего дня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ndaNewLightC"/>
                <a:ea typeface="Calibri" panose="020F0502020204030204" pitchFamily="34" charset="0"/>
                <a:cs typeface="Times New Roman" panose="02020603050405020304" pitchFamily="18" charset="0"/>
              </a:rPr>
              <a:t>необходимо проинформировать отдел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ndaNewLightC"/>
                <a:ea typeface="Calibri" panose="020F0502020204030204" pitchFamily="34" charset="0"/>
                <a:cs typeface="Times New Roman" panose="02020603050405020304" pitchFamily="18" charset="0"/>
              </a:rPr>
              <a:t>визово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ndaNewLightC"/>
                <a:ea typeface="Calibri" panose="020F0502020204030204" pitchFamily="34" charset="0"/>
                <a:cs typeface="Times New Roman" panose="02020603050405020304" pitchFamily="18" charset="0"/>
              </a:rPr>
              <a:t>-миграционного сопровождения </a:t>
            </a: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DendaNewLightC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alt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ndaNewLightC"/>
              <a:ea typeface="+mn-ea"/>
              <a:cs typeface="+mn-cs"/>
            </a:endParaRPr>
          </a:p>
        </p:txBody>
      </p:sp>
      <p:pic>
        <p:nvPicPr>
          <p:cNvPr id="10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6056" y="1916832"/>
            <a:ext cx="3648407" cy="27363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Стрелка вниз 10"/>
          <p:cNvSpPr/>
          <p:nvPr/>
        </p:nvSpPr>
        <p:spPr>
          <a:xfrm>
            <a:off x="2843808" y="4869160"/>
            <a:ext cx="432048" cy="360040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endaNewLight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503416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9144000" cy="407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468313" y="2605088"/>
            <a:ext cx="8223250" cy="92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00000"/>
              </a:lnSpc>
            </a:pPr>
            <a:r>
              <a:rPr lang="ru-RU" altLang="ru-RU" sz="5400" dirty="0">
                <a:solidFill>
                  <a:srgbClr val="000000"/>
                </a:solidFill>
                <a:latin typeface="Calibri" panose="020F0502020204030204" pitchFamily="34" charset="0"/>
              </a:rPr>
              <a:t>Заголовок</a:t>
            </a:r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468313" y="3648075"/>
            <a:ext cx="822325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00000"/>
              </a:lnSpc>
            </a:pPr>
            <a:r>
              <a:rPr lang="ru-RU" altLang="ru-RU" sz="3600" dirty="0">
                <a:solidFill>
                  <a:srgbClr val="000000"/>
                </a:solidFill>
                <a:latin typeface="Calibri" panose="020F0502020204030204" pitchFamily="34" charset="0"/>
              </a:rPr>
              <a:t>Подзаголовок презентации</a:t>
            </a:r>
          </a:p>
        </p:txBody>
      </p:sp>
      <p:pic>
        <p:nvPicPr>
          <p:cNvPr id="307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1" b="3571"/>
          <a:stretch>
            <a:fillRect/>
          </a:stretch>
        </p:blipFill>
        <p:spPr bwMode="auto">
          <a:xfrm>
            <a:off x="0" y="1484313"/>
            <a:ext cx="9144000" cy="407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3571" b="357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8" name="Rectangle 5"/>
          <p:cNvSpPr>
            <a:spLocks noChangeArrowheads="1"/>
          </p:cNvSpPr>
          <p:nvPr/>
        </p:nvSpPr>
        <p:spPr bwMode="auto">
          <a:xfrm>
            <a:off x="468313" y="2605088"/>
            <a:ext cx="8223250" cy="92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15000"/>
              </a:lnSpc>
            </a:pPr>
            <a:r>
              <a:rPr lang="ru-RU" altLang="ru-RU" sz="3200" b="1" dirty="0">
                <a:solidFill>
                  <a:srgbClr val="000000"/>
                </a:solidFill>
              </a:rPr>
              <a:t>Цифровая 3D-медицина</a:t>
            </a:r>
          </a:p>
          <a:p>
            <a:pPr algn="ctr" eaLnBrk="1">
              <a:lnSpc>
                <a:spcPct val="100000"/>
              </a:lnSpc>
            </a:pPr>
            <a:endParaRPr lang="ru-RU" altLang="ru-RU" sz="1400" dirty="0">
              <a:solidFill>
                <a:srgbClr val="000000"/>
              </a:solidFill>
            </a:endParaRPr>
          </a:p>
        </p:txBody>
      </p:sp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468313" y="3648075"/>
            <a:ext cx="822325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00000"/>
              </a:lnSpc>
            </a:pPr>
            <a:r>
              <a:rPr lang="ru-RU" altLang="ru-RU" dirty="0">
                <a:solidFill>
                  <a:srgbClr val="000000"/>
                </a:solidFill>
              </a:rPr>
              <a:t>Результаты в области компьютерной графики и геометрического моделирования</a:t>
            </a:r>
          </a:p>
        </p:txBody>
      </p:sp>
      <p:sp>
        <p:nvSpPr>
          <p:cNvPr id="3080" name="Rectangle 7"/>
          <p:cNvSpPr>
            <a:spLocks noChangeArrowheads="1"/>
          </p:cNvSpPr>
          <p:nvPr/>
        </p:nvSpPr>
        <p:spPr bwMode="auto">
          <a:xfrm>
            <a:off x="0" y="5029200"/>
            <a:ext cx="9144000" cy="1828800"/>
          </a:xfrm>
          <a:prstGeom prst="rect">
            <a:avLst/>
          </a:prstGeom>
          <a:solidFill>
            <a:srgbClr val="0064A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/>
          </a:p>
        </p:txBody>
      </p:sp>
      <p:sp>
        <p:nvSpPr>
          <p:cNvPr id="3081" name="Rectangle 8"/>
          <p:cNvSpPr>
            <a:spLocks noChangeArrowheads="1"/>
          </p:cNvSpPr>
          <p:nvPr/>
        </p:nvSpPr>
        <p:spPr bwMode="auto">
          <a:xfrm>
            <a:off x="0" y="0"/>
            <a:ext cx="9144000" cy="1185863"/>
          </a:xfrm>
          <a:prstGeom prst="rect">
            <a:avLst/>
          </a:prstGeom>
          <a:solidFill>
            <a:srgbClr val="0064A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/>
          </a:p>
        </p:txBody>
      </p:sp>
      <p:sp>
        <p:nvSpPr>
          <p:cNvPr id="3082" name="Rectangle 9"/>
          <p:cNvSpPr>
            <a:spLocks noChangeArrowheads="1"/>
          </p:cNvSpPr>
          <p:nvPr/>
        </p:nvSpPr>
        <p:spPr bwMode="auto">
          <a:xfrm>
            <a:off x="0" y="1173163"/>
            <a:ext cx="9144000" cy="4389437"/>
          </a:xfrm>
          <a:prstGeom prst="rect">
            <a:avLst/>
          </a:prstGeom>
          <a:solidFill>
            <a:srgbClr val="1381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/>
          </a:p>
        </p:txBody>
      </p:sp>
      <p:pic>
        <p:nvPicPr>
          <p:cNvPr id="3085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269875"/>
            <a:ext cx="21748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2150083" y="2204864"/>
            <a:ext cx="5158221" cy="2361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 baseline="0">
                <a:solidFill>
                  <a:schemeClr val="bg1"/>
                </a:solidFill>
                <a:latin typeface="DendaNewC" pitchFamily="2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eaLnBrk="1" hangingPunct="1"/>
            <a:r>
              <a:rPr lang="ru-RU" altLang="ru-RU" dirty="0" smtClean="0">
                <a:latin typeface="Arial" charset="0"/>
              </a:rPr>
              <a:t>Дактилоскопическая регистрация и медицинское обследование</a:t>
            </a:r>
          </a:p>
        </p:txBody>
      </p:sp>
    </p:spTree>
    <p:extLst>
      <p:ext uri="{BB962C8B-B14F-4D97-AF65-F5344CB8AC3E}">
        <p14:creationId xmlns:p14="http://schemas.microsoft.com/office/powerpoint/2010/main" val="266071651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913" y="519113"/>
            <a:ext cx="1817687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0" y="484188"/>
            <a:ext cx="392113" cy="481012"/>
          </a:xfrm>
          <a:prstGeom prst="rect">
            <a:avLst/>
          </a:prstGeom>
          <a:solidFill>
            <a:srgbClr val="0064A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/>
          </a:p>
        </p:txBody>
      </p:sp>
      <p:sp>
        <p:nvSpPr>
          <p:cNvPr id="7174" name="AutoShape 5"/>
          <p:cNvSpPr>
            <a:spLocks noChangeArrowheads="1"/>
          </p:cNvSpPr>
          <p:nvPr/>
        </p:nvSpPr>
        <p:spPr bwMode="auto">
          <a:xfrm>
            <a:off x="0" y="484188"/>
            <a:ext cx="619125" cy="481012"/>
          </a:xfrm>
          <a:prstGeom prst="parallelogram">
            <a:avLst>
              <a:gd name="adj" fmla="val 32178"/>
            </a:avLst>
          </a:prstGeom>
          <a:solidFill>
            <a:srgbClr val="0064A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/>
          </a:p>
        </p:txBody>
      </p:sp>
      <p:sp>
        <p:nvSpPr>
          <p:cNvPr id="7175" name="AutoShape 6"/>
          <p:cNvSpPr>
            <a:spLocks noChangeArrowheads="1"/>
          </p:cNvSpPr>
          <p:nvPr/>
        </p:nvSpPr>
        <p:spPr bwMode="auto">
          <a:xfrm>
            <a:off x="468313" y="484188"/>
            <a:ext cx="3824287" cy="481012"/>
          </a:xfrm>
          <a:prstGeom prst="parallelogram">
            <a:avLst>
              <a:gd name="adj" fmla="val 198763"/>
            </a:avLst>
          </a:prstGeom>
          <a:solidFill>
            <a:srgbClr val="1381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 bIns="7200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ru-RU" altLang="ru-RU" sz="1600" dirty="0" smtClean="0">
                <a:solidFill>
                  <a:srgbClr val="000000"/>
                </a:solidFill>
              </a:rPr>
              <a:t>      Законодательство</a:t>
            </a:r>
            <a:endParaRPr lang="ru-RU" altLang="ru-RU" sz="1600" dirty="0">
              <a:solidFill>
                <a:srgbClr val="000000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93973" y="1340768"/>
            <a:ext cx="82296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65BD"/>
                </a:solidFill>
                <a:effectLst/>
                <a:uLnTx/>
                <a:uFillTx/>
                <a:latin typeface="DendaNewC"/>
                <a:ea typeface="+mj-ea"/>
                <a:cs typeface="+mj-cs"/>
              </a:rPr>
              <a:t>Миграционное законодательство</a:t>
            </a:r>
          </a:p>
        </p:txBody>
      </p:sp>
      <p:sp>
        <p:nvSpPr>
          <p:cNvPr id="9" name="Прямоугольник 3"/>
          <p:cNvSpPr>
            <a:spLocks noChangeArrowheads="1"/>
          </p:cNvSpPr>
          <p:nvPr/>
        </p:nvSpPr>
        <p:spPr bwMode="auto">
          <a:xfrm>
            <a:off x="1071810" y="1974195"/>
            <a:ext cx="72739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eaLnBrk="1" hangingPunct="1"/>
            <a:r>
              <a:rPr lang="ru-RU" altLang="ru-RU" dirty="0" smtClean="0">
                <a:solidFill>
                  <a:srgbClr val="FF0000"/>
                </a:solidFill>
                <a:latin typeface="Arial" charset="0"/>
                <a:ea typeface="+mn-ea"/>
              </a:rPr>
              <a:t>     </a:t>
            </a:r>
            <a:endParaRPr lang="ru-RU" altLang="ru-RU" dirty="0">
              <a:solidFill>
                <a:srgbClr val="FF0000"/>
              </a:solidFill>
              <a:latin typeface="Arial" charset="0"/>
              <a:ea typeface="+mn-ea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431119704"/>
              </p:ext>
            </p:extLst>
          </p:nvPr>
        </p:nvGraphicFramePr>
        <p:xfrm>
          <a:off x="457200" y="2235448"/>
          <a:ext cx="8291264" cy="4145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ekaterina.sizova\Downloads\Biometricheskie-dannyie-Retina-1024x547@2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982" y="1895086"/>
            <a:ext cx="4735693" cy="2529711"/>
          </a:xfrm>
          <a:prstGeom prst="rect">
            <a:avLst/>
          </a:prstGeom>
          <a:solidFill>
            <a:srgbClr val="00B0F0"/>
          </a:solidFill>
          <a:effectLst>
            <a:softEdge rad="127000"/>
          </a:effectLst>
        </p:spPr>
      </p:pic>
      <p:pic>
        <p:nvPicPr>
          <p:cNvPr id="1026" name="Picture 2" descr="C:\Users\ekaterina.sizova\Downloads\WhatsApp Image 2023-09-12 at 15.47.43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89" y="1648073"/>
            <a:ext cx="3749286" cy="321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913" y="519113"/>
            <a:ext cx="1817687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0" y="484188"/>
            <a:ext cx="392113" cy="481012"/>
          </a:xfrm>
          <a:prstGeom prst="rect">
            <a:avLst/>
          </a:prstGeom>
          <a:solidFill>
            <a:srgbClr val="0064A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/>
          </a:p>
        </p:txBody>
      </p:sp>
      <p:sp>
        <p:nvSpPr>
          <p:cNvPr id="7174" name="AutoShape 5"/>
          <p:cNvSpPr>
            <a:spLocks noChangeArrowheads="1"/>
          </p:cNvSpPr>
          <p:nvPr/>
        </p:nvSpPr>
        <p:spPr bwMode="auto">
          <a:xfrm>
            <a:off x="0" y="484188"/>
            <a:ext cx="619125" cy="481012"/>
          </a:xfrm>
          <a:prstGeom prst="parallelogram">
            <a:avLst>
              <a:gd name="adj" fmla="val 32178"/>
            </a:avLst>
          </a:prstGeom>
          <a:solidFill>
            <a:srgbClr val="0064A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/>
          </a:p>
        </p:txBody>
      </p:sp>
      <p:sp>
        <p:nvSpPr>
          <p:cNvPr id="7175" name="AutoShape 6"/>
          <p:cNvSpPr>
            <a:spLocks noChangeArrowheads="1"/>
          </p:cNvSpPr>
          <p:nvPr/>
        </p:nvSpPr>
        <p:spPr bwMode="auto">
          <a:xfrm>
            <a:off x="468313" y="484188"/>
            <a:ext cx="3824287" cy="481012"/>
          </a:xfrm>
          <a:prstGeom prst="parallelogram">
            <a:avLst>
              <a:gd name="adj" fmla="val 198763"/>
            </a:avLst>
          </a:prstGeom>
          <a:solidFill>
            <a:srgbClr val="1381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 bIns="7200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ru-RU" altLang="ru-RU" sz="1600" dirty="0" smtClean="0">
                <a:solidFill>
                  <a:srgbClr val="000000"/>
                </a:solidFill>
              </a:rPr>
              <a:t>      Законодательство</a:t>
            </a:r>
            <a:endParaRPr lang="ru-RU" altLang="ru-RU" sz="1600" dirty="0">
              <a:solidFill>
                <a:srgbClr val="000000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93973" y="1340768"/>
            <a:ext cx="82296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65BD"/>
                </a:solidFill>
                <a:effectLst/>
                <a:uLnTx/>
                <a:uFillTx/>
                <a:latin typeface="DendaNewC"/>
                <a:ea typeface="+mj-ea"/>
                <a:cs typeface="+mj-cs"/>
              </a:rPr>
              <a:t>Миграционное законодательство</a:t>
            </a:r>
          </a:p>
        </p:txBody>
      </p:sp>
      <p:sp>
        <p:nvSpPr>
          <p:cNvPr id="9" name="Прямоугольник 3"/>
          <p:cNvSpPr>
            <a:spLocks noChangeArrowheads="1"/>
          </p:cNvSpPr>
          <p:nvPr/>
        </p:nvSpPr>
        <p:spPr bwMode="auto">
          <a:xfrm>
            <a:off x="971600" y="1957549"/>
            <a:ext cx="72739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eaLnBrk="1" hangingPunct="1"/>
            <a:r>
              <a:rPr lang="ru-RU" altLang="ru-RU" dirty="0" smtClean="0">
                <a:solidFill>
                  <a:srgbClr val="FF0000"/>
                </a:solidFill>
                <a:latin typeface="Arial" charset="0"/>
                <a:ea typeface="+mn-ea"/>
              </a:rPr>
              <a:t>     </a:t>
            </a:r>
            <a:endParaRPr lang="ru-RU" altLang="ru-RU" dirty="0">
              <a:solidFill>
                <a:srgbClr val="FF0000"/>
              </a:solidFill>
              <a:latin typeface="Arial" charset="0"/>
              <a:ea typeface="+mn-ea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920690602"/>
              </p:ext>
            </p:extLst>
          </p:nvPr>
        </p:nvGraphicFramePr>
        <p:xfrm>
          <a:off x="457200" y="2636912"/>
          <a:ext cx="7787208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44884293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BBEC7">
            <a:alpha val="4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ekaterina.sizova\Downloads\WhatsApp Image 2023-09-12 at 15.53.07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7"/>
          <a:stretch/>
        </p:blipFill>
        <p:spPr bwMode="auto">
          <a:xfrm>
            <a:off x="0" y="965200"/>
            <a:ext cx="5796136" cy="5901699"/>
          </a:xfrm>
          <a:prstGeom prst="rect">
            <a:avLst/>
          </a:prstGeom>
        </p:spPr>
      </p:pic>
      <p:pic>
        <p:nvPicPr>
          <p:cNvPr id="2051" name="Picture 3" descr="C:\Users\ekaterina.sizova\Downloads\WhatsApp Image 2023-09-12 at 15.53.06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773113"/>
            <a:ext cx="2588093" cy="2588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913" y="519113"/>
            <a:ext cx="1817687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0" y="484188"/>
            <a:ext cx="392113" cy="481012"/>
          </a:xfrm>
          <a:prstGeom prst="rect">
            <a:avLst/>
          </a:prstGeom>
          <a:solidFill>
            <a:srgbClr val="0064A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/>
          </a:p>
        </p:txBody>
      </p:sp>
      <p:sp>
        <p:nvSpPr>
          <p:cNvPr id="7174" name="AutoShape 5"/>
          <p:cNvSpPr>
            <a:spLocks noChangeArrowheads="1"/>
          </p:cNvSpPr>
          <p:nvPr/>
        </p:nvSpPr>
        <p:spPr bwMode="auto">
          <a:xfrm>
            <a:off x="0" y="484188"/>
            <a:ext cx="619125" cy="481012"/>
          </a:xfrm>
          <a:prstGeom prst="parallelogram">
            <a:avLst>
              <a:gd name="adj" fmla="val 32178"/>
            </a:avLst>
          </a:prstGeom>
          <a:solidFill>
            <a:srgbClr val="0064A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/>
          </a:p>
        </p:txBody>
      </p:sp>
      <p:sp>
        <p:nvSpPr>
          <p:cNvPr id="7175" name="AutoShape 6"/>
          <p:cNvSpPr>
            <a:spLocks noChangeArrowheads="1"/>
          </p:cNvSpPr>
          <p:nvPr/>
        </p:nvSpPr>
        <p:spPr bwMode="auto">
          <a:xfrm>
            <a:off x="468313" y="484188"/>
            <a:ext cx="4247703" cy="481012"/>
          </a:xfrm>
          <a:prstGeom prst="parallelogram">
            <a:avLst>
              <a:gd name="adj" fmla="val 198763"/>
            </a:avLst>
          </a:prstGeom>
          <a:solidFill>
            <a:srgbClr val="1381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 bIns="7200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ru-RU" altLang="ru-RU" sz="1600" dirty="0" smtClean="0">
                <a:solidFill>
                  <a:srgbClr val="000000"/>
                </a:solidFill>
              </a:rPr>
              <a:t>Управление по работе с иностранными студентами</a:t>
            </a:r>
            <a:endParaRPr lang="ru-RU" altLang="ru-RU" sz="1600" dirty="0">
              <a:solidFill>
                <a:srgbClr val="000000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-1551619" y="1279459"/>
            <a:ext cx="8287566" cy="657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5BD"/>
                </a:solidFill>
                <a:effectLst/>
                <a:uLnTx/>
                <a:uFillTx/>
                <a:latin typeface="DendaNewC"/>
                <a:ea typeface="+mj-ea"/>
                <a:cs typeface="+mj-cs"/>
              </a:rPr>
              <a:t>Медицинское обследование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0065BD"/>
              </a:solidFill>
              <a:effectLst/>
              <a:uLnTx/>
              <a:uFillTx/>
              <a:latin typeface="DendaNewC"/>
              <a:ea typeface="+mj-ea"/>
              <a:cs typeface="+mj-cs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 bwMode="auto">
          <a:xfrm>
            <a:off x="302936" y="1778325"/>
            <a:ext cx="8229600" cy="439320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ndaNewLightC"/>
                <a:ea typeface="+mn-ea"/>
                <a:cs typeface="+mn-cs"/>
              </a:rPr>
              <a:t>Паспорт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ndaNewLightC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ndaNewLightC"/>
                <a:ea typeface="+mn-ea"/>
                <a:cs typeface="+mn-cs"/>
              </a:rPr>
              <a:t>Регистрация +копия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ndaNewLightC"/>
                <a:ea typeface="+mn-ea"/>
                <a:cs typeface="+mn-cs"/>
              </a:rPr>
              <a:t>Миграционная карта +копия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ndaNewLightC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ndaNewLightC"/>
              </a:rPr>
              <a:t>Выдаются медицинские сертификаты (3 шт.) в течении 3–х рабочих дней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ru-RU" sz="2000" b="1" kern="0" dirty="0" smtClean="0">
                <a:solidFill>
                  <a:srgbClr val="000000"/>
                </a:solidFill>
                <a:latin typeface="DendaNewLightC"/>
              </a:rPr>
              <a:t>Медицинское обследование необходимо проходить </a:t>
            </a:r>
            <a:r>
              <a:rPr lang="ru-RU" sz="2000" b="1" u="sng" kern="0" dirty="0" smtClean="0">
                <a:solidFill>
                  <a:srgbClr val="000000"/>
                </a:solidFill>
                <a:latin typeface="DendaNewLightC"/>
              </a:rPr>
              <a:t>ежегодно</a:t>
            </a:r>
            <a:endParaRPr kumimoji="0" lang="ru-RU" sz="20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ndaNewLightC"/>
            </a:endParaRPr>
          </a:p>
        </p:txBody>
      </p:sp>
    </p:spTree>
    <p:extLst>
      <p:ext uri="{BB962C8B-B14F-4D97-AF65-F5344CB8AC3E}">
        <p14:creationId xmlns:p14="http://schemas.microsoft.com/office/powerpoint/2010/main" val="312132283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ekaterina.sizova\Downloads\WhatsApp Image 2023-09-12 at 16.34.58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140968"/>
            <a:ext cx="6198430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913" y="519113"/>
            <a:ext cx="1817687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0" y="484188"/>
            <a:ext cx="392113" cy="481012"/>
          </a:xfrm>
          <a:prstGeom prst="rect">
            <a:avLst/>
          </a:prstGeom>
          <a:solidFill>
            <a:srgbClr val="0064A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/>
          </a:p>
        </p:txBody>
      </p:sp>
      <p:sp>
        <p:nvSpPr>
          <p:cNvPr id="7174" name="AutoShape 5"/>
          <p:cNvSpPr>
            <a:spLocks noChangeArrowheads="1"/>
          </p:cNvSpPr>
          <p:nvPr/>
        </p:nvSpPr>
        <p:spPr bwMode="auto">
          <a:xfrm>
            <a:off x="0" y="484188"/>
            <a:ext cx="619125" cy="481012"/>
          </a:xfrm>
          <a:prstGeom prst="parallelogram">
            <a:avLst>
              <a:gd name="adj" fmla="val 32178"/>
            </a:avLst>
          </a:prstGeom>
          <a:solidFill>
            <a:srgbClr val="0064A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/>
          </a:p>
        </p:txBody>
      </p:sp>
      <p:sp>
        <p:nvSpPr>
          <p:cNvPr id="7175" name="AutoShape 6"/>
          <p:cNvSpPr>
            <a:spLocks noChangeArrowheads="1"/>
          </p:cNvSpPr>
          <p:nvPr/>
        </p:nvSpPr>
        <p:spPr bwMode="auto">
          <a:xfrm>
            <a:off x="468313" y="484188"/>
            <a:ext cx="4247703" cy="481012"/>
          </a:xfrm>
          <a:prstGeom prst="parallelogram">
            <a:avLst>
              <a:gd name="adj" fmla="val 198763"/>
            </a:avLst>
          </a:prstGeom>
          <a:solidFill>
            <a:srgbClr val="1381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 bIns="7200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ru-RU" altLang="ru-RU" sz="1600" dirty="0" smtClean="0">
                <a:solidFill>
                  <a:srgbClr val="000000"/>
                </a:solidFill>
              </a:rPr>
              <a:t>Управление по работе с иностранными студентами</a:t>
            </a:r>
            <a:endParaRPr lang="ru-RU" altLang="ru-RU" sz="1600" dirty="0">
              <a:solidFill>
                <a:srgbClr val="000000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604914" y="1196752"/>
            <a:ext cx="8287566" cy="657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5BD"/>
                </a:solidFill>
                <a:effectLst/>
                <a:uLnTx/>
                <a:uFillTx/>
                <a:latin typeface="DendaNewC"/>
                <a:ea typeface="+mj-ea"/>
                <a:cs typeface="+mj-cs"/>
              </a:rPr>
              <a:t>Медицинское обследование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0065BD"/>
              </a:solidFill>
              <a:effectLst/>
              <a:uLnTx/>
              <a:uFillTx/>
              <a:latin typeface="DendaNewC"/>
              <a:ea typeface="+mj-ea"/>
              <a:cs typeface="+mj-cs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 bwMode="auto">
          <a:xfrm>
            <a:off x="449720" y="1916112"/>
            <a:ext cx="8229600" cy="439320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ndaNewLightC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ru-RU" sz="2000" b="1" kern="0" dirty="0" smtClean="0">
              <a:solidFill>
                <a:srgbClr val="000000"/>
              </a:solidFill>
              <a:latin typeface="DendaNewLightC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ndaNewLightC"/>
                <a:ea typeface="+mn-ea"/>
                <a:cs typeface="+mn-cs"/>
              </a:rPr>
              <a:t>Адрес: Н. Новгород, ул. Академика Сахарова, 18, Многофункциональный Миграционный Центр</a:t>
            </a:r>
          </a:p>
          <a:p>
            <a:pPr lvl="0" defTabSz="914400">
              <a:buFontTx/>
              <a:buChar char="-"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ndaNewLightC"/>
              </a:rPr>
              <a:t>Каждые вторник и пятницу в 8.00 (утром) </a:t>
            </a:r>
            <a:r>
              <a:rPr lang="ru-RU" sz="2000" kern="0" dirty="0" smtClean="0">
                <a:solidFill>
                  <a:srgbClr val="000000"/>
                </a:solidFill>
                <a:latin typeface="DendaNewLightC"/>
              </a:rPr>
              <a:t>( с сопровождением сотрудника)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2000" kern="0" dirty="0" smtClean="0">
                <a:solidFill>
                  <a:srgbClr val="000000"/>
                </a:solidFill>
                <a:latin typeface="DendaNewLightC"/>
              </a:rPr>
              <a:t>Сбор в кабинете 305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2000" kern="0" dirty="0" smtClean="0">
                <a:solidFill>
                  <a:srgbClr val="000000"/>
                </a:solidFill>
                <a:latin typeface="DendaNewLightC"/>
              </a:rPr>
              <a:t>Существует запись </a:t>
            </a:r>
          </a:p>
          <a:p>
            <a:pPr marL="0" indent="0" defTabSz="914400">
              <a:buNone/>
              <a:defRPr/>
            </a:pPr>
            <a:r>
              <a:rPr lang="ru-RU" sz="2000" b="1" kern="0" dirty="0" smtClean="0">
                <a:solidFill>
                  <a:srgbClr val="000000"/>
                </a:solidFill>
                <a:latin typeface="DendaNewLightC"/>
              </a:rPr>
              <a:t>Выдаются медицинские сертификаты (3 шт.) в течении 3–х рабочих дней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ndaNewLightC"/>
            </a:endParaRPr>
          </a:p>
        </p:txBody>
      </p:sp>
    </p:spTree>
    <p:extLst>
      <p:ext uri="{BB962C8B-B14F-4D97-AF65-F5344CB8AC3E}">
        <p14:creationId xmlns:p14="http://schemas.microsoft.com/office/powerpoint/2010/main" val="37593741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913" y="519113"/>
            <a:ext cx="1817687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0" y="484188"/>
            <a:ext cx="392113" cy="481012"/>
          </a:xfrm>
          <a:prstGeom prst="rect">
            <a:avLst/>
          </a:prstGeom>
          <a:solidFill>
            <a:srgbClr val="0064A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/>
          </a:p>
        </p:txBody>
      </p:sp>
      <p:sp>
        <p:nvSpPr>
          <p:cNvPr id="7174" name="AutoShape 5"/>
          <p:cNvSpPr>
            <a:spLocks noChangeArrowheads="1"/>
          </p:cNvSpPr>
          <p:nvPr/>
        </p:nvSpPr>
        <p:spPr bwMode="auto">
          <a:xfrm>
            <a:off x="0" y="484188"/>
            <a:ext cx="619125" cy="481012"/>
          </a:xfrm>
          <a:prstGeom prst="parallelogram">
            <a:avLst>
              <a:gd name="adj" fmla="val 32178"/>
            </a:avLst>
          </a:prstGeom>
          <a:solidFill>
            <a:srgbClr val="0064A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/>
          </a:p>
        </p:txBody>
      </p:sp>
      <p:sp>
        <p:nvSpPr>
          <p:cNvPr id="7175" name="AutoShape 6"/>
          <p:cNvSpPr>
            <a:spLocks noChangeArrowheads="1"/>
          </p:cNvSpPr>
          <p:nvPr/>
        </p:nvSpPr>
        <p:spPr bwMode="auto">
          <a:xfrm>
            <a:off x="468313" y="484188"/>
            <a:ext cx="4247703" cy="481012"/>
          </a:xfrm>
          <a:prstGeom prst="parallelogram">
            <a:avLst>
              <a:gd name="adj" fmla="val 198763"/>
            </a:avLst>
          </a:prstGeom>
          <a:solidFill>
            <a:srgbClr val="1381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 bIns="7200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ru-RU" altLang="ru-RU" sz="1600" dirty="0" smtClean="0">
                <a:solidFill>
                  <a:srgbClr val="000000"/>
                </a:solidFill>
              </a:rPr>
              <a:t>Управление по работе с иностранными студентами</a:t>
            </a:r>
            <a:endParaRPr lang="ru-RU" altLang="ru-RU" sz="1600" dirty="0">
              <a:solidFill>
                <a:srgbClr val="000000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604914" y="1196752"/>
            <a:ext cx="8287566" cy="657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5BD"/>
                </a:solidFill>
                <a:effectLst/>
                <a:uLnTx/>
                <a:uFillTx/>
                <a:latin typeface="DendaNewC"/>
                <a:ea typeface="+mj-ea"/>
                <a:cs typeface="+mj-cs"/>
              </a:rPr>
              <a:t>Дактилоскопическая регистрация и фотографирование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0065BD"/>
              </a:solidFill>
              <a:effectLst/>
              <a:uLnTx/>
              <a:uFillTx/>
              <a:latin typeface="DendaNewC"/>
              <a:ea typeface="+mj-ea"/>
              <a:cs typeface="+mj-cs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 bwMode="auto">
          <a:xfrm>
            <a:off x="457200" y="1916112"/>
            <a:ext cx="8229600" cy="439320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ndaNewLightC"/>
                <a:ea typeface="+mn-ea"/>
                <a:cs typeface="+mn-cs"/>
              </a:rPr>
              <a:t>Паспорт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2000" kern="0" dirty="0" smtClean="0">
                <a:solidFill>
                  <a:srgbClr val="000000"/>
                </a:solidFill>
                <a:latin typeface="DendaNewLightC"/>
              </a:rPr>
              <a:t>Перевод паспорта -1 страницы (нотариально заверенный) + копия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ndaNewLightC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ndaNewLightC"/>
                <a:ea typeface="+mn-ea"/>
                <a:cs typeface="+mn-cs"/>
              </a:rPr>
              <a:t>Регистрация +копия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ndaNewLightC"/>
                <a:ea typeface="+mn-ea"/>
                <a:cs typeface="+mn-cs"/>
              </a:rPr>
              <a:t>Миграционная карта +копия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2000" kern="0" dirty="0" smtClean="0">
                <a:solidFill>
                  <a:srgbClr val="000000"/>
                </a:solidFill>
                <a:latin typeface="DendaNewLightC"/>
              </a:rPr>
              <a:t>Медицинские сертификаты + копии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ndaNewLightC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ndaNewLightC"/>
                <a:ea typeface="+mn-ea"/>
                <a:cs typeface="+mn-cs"/>
              </a:rPr>
              <a:t>Оплата- 1600 рублей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ndaNewLightC"/>
                <a:ea typeface="+mn-ea"/>
                <a:cs typeface="+mn-cs"/>
              </a:rPr>
              <a:t>Адрес: Н. Новгород, ул. Академика Сахарова, 18, Многофункциональный Миграционный Центр</a:t>
            </a:r>
          </a:p>
          <a:p>
            <a:pPr lvl="0" defTabSz="914400">
              <a:buFontTx/>
              <a:buChar char="-"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ndaNewLightC"/>
              </a:rPr>
              <a:t>Каждые  вторник  и пятницу в 8.00 (утром) </a:t>
            </a:r>
            <a:r>
              <a:rPr lang="ru-RU" sz="2000" kern="0" dirty="0">
                <a:solidFill>
                  <a:srgbClr val="000000"/>
                </a:solidFill>
                <a:latin typeface="DendaNewLightC"/>
              </a:rPr>
              <a:t>( с сопровождением сотрудника)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2000" kern="0" dirty="0" smtClean="0">
                <a:solidFill>
                  <a:srgbClr val="000000"/>
                </a:solidFill>
                <a:latin typeface="DendaNewLightC"/>
              </a:rPr>
              <a:t>Сбор в кабинете 305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ndaNewLightC"/>
              </a:rPr>
              <a:t>Выдается пластиковая карточка (зелёного цвета) в этот же день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ndaNewLightC"/>
            </a:endParaRPr>
          </a:p>
        </p:txBody>
      </p:sp>
    </p:spTree>
    <p:extLst>
      <p:ext uri="{BB962C8B-B14F-4D97-AF65-F5344CB8AC3E}">
        <p14:creationId xmlns:p14="http://schemas.microsoft.com/office/powerpoint/2010/main" val="118202867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ekaterina.sizova\Downloads\загруженно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060" y="2780928"/>
            <a:ext cx="3790867" cy="214781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ekaterina.sizova\Downloads\WhatsApp Image 2023-09-12 at 16.40.47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99" y="3279637"/>
            <a:ext cx="4309095" cy="287273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913" y="519113"/>
            <a:ext cx="1817687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0" y="484188"/>
            <a:ext cx="392113" cy="481012"/>
          </a:xfrm>
          <a:prstGeom prst="rect">
            <a:avLst/>
          </a:prstGeom>
          <a:solidFill>
            <a:srgbClr val="0064A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1270" name="AutoShape 5"/>
          <p:cNvSpPr>
            <a:spLocks noChangeArrowheads="1"/>
          </p:cNvSpPr>
          <p:nvPr/>
        </p:nvSpPr>
        <p:spPr bwMode="auto">
          <a:xfrm>
            <a:off x="0" y="484188"/>
            <a:ext cx="619125" cy="481012"/>
          </a:xfrm>
          <a:prstGeom prst="parallelogram">
            <a:avLst>
              <a:gd name="adj" fmla="val 32178"/>
            </a:avLst>
          </a:prstGeom>
          <a:solidFill>
            <a:srgbClr val="0064A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1271" name="AutoShape 6"/>
          <p:cNvSpPr>
            <a:spLocks noChangeArrowheads="1"/>
          </p:cNvSpPr>
          <p:nvPr/>
        </p:nvSpPr>
        <p:spPr bwMode="auto">
          <a:xfrm>
            <a:off x="468313" y="484188"/>
            <a:ext cx="3824287" cy="481012"/>
          </a:xfrm>
          <a:prstGeom prst="parallelogram">
            <a:avLst>
              <a:gd name="adj" fmla="val 198763"/>
            </a:avLst>
          </a:prstGeom>
          <a:solidFill>
            <a:srgbClr val="1381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 bIns="7200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ru-RU" altLang="ru-RU" sz="1600" dirty="0" smtClean="0">
                <a:solidFill>
                  <a:srgbClr val="000000"/>
                </a:solidFill>
              </a:rPr>
              <a:t>        Ответственность</a:t>
            </a:r>
            <a:endParaRPr lang="ru-RU" altLang="ru-RU" sz="1600" dirty="0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92113" y="1196752"/>
            <a:ext cx="8208962" cy="14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ndaNewLightC"/>
                <a:ea typeface="+mn-ea"/>
                <a:cs typeface="+mn-cs"/>
              </a:rPr>
              <a:t>        Не прошли процедуры-аннулирование визы и регистрации. Отъезд домой!!!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ndaNewLightC"/>
                <a:ea typeface="+mn-ea"/>
                <a:cs typeface="+mn-cs"/>
              </a:rPr>
              <a:t>В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ndaNewLightC"/>
                <a:ea typeface="+mn-ea"/>
                <a:cs typeface="+mn-cs"/>
              </a:rPr>
              <a:t> отдельных случаях Вас могут депортировать за пределы Российской Федерации. После депортации Вам закроют въезд в Россию на срок до 5 лет.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ndaNewLightC"/>
              <a:ea typeface="+mn-ea"/>
              <a:cs typeface="+mn-cs"/>
            </a:endParaRPr>
          </a:p>
        </p:txBody>
      </p:sp>
      <p:pic>
        <p:nvPicPr>
          <p:cNvPr id="1027" name="Picture 3" descr="C:\Users\ekaterina.sizova\Downloads\Новый закон о регистрации недвижимости_ все нюансы — INMYROO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293096"/>
            <a:ext cx="3672408" cy="244629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793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913" y="519113"/>
            <a:ext cx="1817687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0" y="484188"/>
            <a:ext cx="392113" cy="481012"/>
          </a:xfrm>
          <a:prstGeom prst="rect">
            <a:avLst/>
          </a:prstGeom>
          <a:solidFill>
            <a:srgbClr val="0064A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1270" name="AutoShape 5"/>
          <p:cNvSpPr>
            <a:spLocks noChangeArrowheads="1"/>
          </p:cNvSpPr>
          <p:nvPr/>
        </p:nvSpPr>
        <p:spPr bwMode="auto">
          <a:xfrm>
            <a:off x="0" y="484188"/>
            <a:ext cx="619125" cy="481012"/>
          </a:xfrm>
          <a:prstGeom prst="parallelogram">
            <a:avLst>
              <a:gd name="adj" fmla="val 32178"/>
            </a:avLst>
          </a:prstGeom>
          <a:solidFill>
            <a:srgbClr val="0064A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1271" name="AutoShape 6"/>
          <p:cNvSpPr>
            <a:spLocks noChangeArrowheads="1"/>
          </p:cNvSpPr>
          <p:nvPr/>
        </p:nvSpPr>
        <p:spPr bwMode="auto">
          <a:xfrm>
            <a:off x="468313" y="484188"/>
            <a:ext cx="3824287" cy="481012"/>
          </a:xfrm>
          <a:prstGeom prst="parallelogram">
            <a:avLst>
              <a:gd name="adj" fmla="val 198763"/>
            </a:avLst>
          </a:prstGeom>
          <a:solidFill>
            <a:srgbClr val="1381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 bIns="7200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ru-RU" altLang="ru-RU" sz="1600" dirty="0" smtClean="0">
                <a:solidFill>
                  <a:srgbClr val="000000"/>
                </a:solidFill>
              </a:rPr>
              <a:t>   Самовольный выезд</a:t>
            </a:r>
            <a:endParaRPr lang="ru-RU" altLang="ru-RU" sz="1600" dirty="0">
              <a:solidFill>
                <a:srgbClr val="000000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81811" y="1091768"/>
            <a:ext cx="82296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600" b="0" i="0" u="none" strike="noStrike" kern="0" cap="none" spc="0" normalizeH="0" baseline="0" noProof="0" smtClean="0">
                <a:ln>
                  <a:noFill/>
                </a:ln>
                <a:solidFill>
                  <a:srgbClr val="0065BD"/>
                </a:solidFill>
                <a:effectLst/>
                <a:uLnTx/>
                <a:uFillTx/>
                <a:latin typeface="DendaNewC"/>
                <a:ea typeface="+mj-ea"/>
                <a:cs typeface="+mj-cs"/>
              </a:rPr>
              <a:t>Самовольный выезд</a:t>
            </a:r>
            <a:endParaRPr kumimoji="0" lang="ru-RU" altLang="ru-RU" sz="3600" b="0" i="0" u="none" strike="noStrike" kern="0" cap="none" spc="0" normalizeH="0" baseline="0" noProof="0" dirty="0" smtClean="0">
              <a:ln>
                <a:noFill/>
              </a:ln>
              <a:solidFill>
                <a:srgbClr val="0065BD"/>
              </a:solidFill>
              <a:effectLst/>
              <a:uLnTx/>
              <a:uFillTx/>
              <a:latin typeface="DendaNewC"/>
              <a:ea typeface="+mj-ea"/>
              <a:cs typeface="+mj-cs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726925008"/>
              </p:ext>
            </p:extLst>
          </p:nvPr>
        </p:nvGraphicFramePr>
        <p:xfrm>
          <a:off x="744217" y="1737448"/>
          <a:ext cx="7704787" cy="4747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961905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913" y="519113"/>
            <a:ext cx="1817687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0" y="484188"/>
            <a:ext cx="392113" cy="481012"/>
          </a:xfrm>
          <a:prstGeom prst="rect">
            <a:avLst/>
          </a:prstGeom>
          <a:solidFill>
            <a:srgbClr val="0064A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9222" name="AutoShape 5"/>
          <p:cNvSpPr>
            <a:spLocks noChangeArrowheads="1"/>
          </p:cNvSpPr>
          <p:nvPr/>
        </p:nvSpPr>
        <p:spPr bwMode="auto">
          <a:xfrm>
            <a:off x="0" y="484188"/>
            <a:ext cx="619125" cy="481012"/>
          </a:xfrm>
          <a:prstGeom prst="parallelogram">
            <a:avLst>
              <a:gd name="adj" fmla="val 32178"/>
            </a:avLst>
          </a:prstGeom>
          <a:solidFill>
            <a:srgbClr val="0064A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9223" name="AutoShape 6"/>
          <p:cNvSpPr>
            <a:spLocks noChangeArrowheads="1"/>
          </p:cNvSpPr>
          <p:nvPr/>
        </p:nvSpPr>
        <p:spPr bwMode="auto">
          <a:xfrm>
            <a:off x="468313" y="484188"/>
            <a:ext cx="3824287" cy="481012"/>
          </a:xfrm>
          <a:prstGeom prst="parallelogram">
            <a:avLst>
              <a:gd name="adj" fmla="val 198763"/>
            </a:avLst>
          </a:prstGeom>
          <a:solidFill>
            <a:srgbClr val="1381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 bIns="7200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ru-RU" altLang="ru-RU" sz="1600" dirty="0" smtClean="0">
                <a:solidFill>
                  <a:srgbClr val="000000"/>
                </a:solidFill>
              </a:rPr>
              <a:t>Утрата  документов</a:t>
            </a:r>
            <a:endParaRPr lang="ru-RU" altLang="ru-RU" sz="1600" dirty="0">
              <a:solidFill>
                <a:srgbClr val="000000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79512" y="1196752"/>
            <a:ext cx="82296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65BD"/>
                </a:solidFill>
                <a:effectLst/>
                <a:uLnTx/>
                <a:uFillTx/>
                <a:latin typeface="DendaNewC"/>
                <a:ea typeface="+mj-ea"/>
                <a:cs typeface="+mj-cs"/>
              </a:rPr>
              <a:t>Утрата документов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57200" y="1562100"/>
            <a:ext cx="814705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altLang="ru-RU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ndaNewLightC"/>
              <a:ea typeface="+mn-ea"/>
              <a:cs typeface="+mn-cs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18720135"/>
              </p:ext>
            </p:extLst>
          </p:nvPr>
        </p:nvGraphicFramePr>
        <p:xfrm>
          <a:off x="323528" y="1556792"/>
          <a:ext cx="8496944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Рисунок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861048"/>
            <a:ext cx="396081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515879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913" y="519113"/>
            <a:ext cx="1817687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0" y="484188"/>
            <a:ext cx="392113" cy="481012"/>
          </a:xfrm>
          <a:prstGeom prst="rect">
            <a:avLst/>
          </a:prstGeom>
          <a:solidFill>
            <a:srgbClr val="0064A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9222" name="AutoShape 5"/>
          <p:cNvSpPr>
            <a:spLocks noChangeArrowheads="1"/>
          </p:cNvSpPr>
          <p:nvPr/>
        </p:nvSpPr>
        <p:spPr bwMode="auto">
          <a:xfrm>
            <a:off x="0" y="484188"/>
            <a:ext cx="619125" cy="481012"/>
          </a:xfrm>
          <a:prstGeom prst="parallelogram">
            <a:avLst>
              <a:gd name="adj" fmla="val 32178"/>
            </a:avLst>
          </a:prstGeom>
          <a:solidFill>
            <a:srgbClr val="0064A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9223" name="AutoShape 6"/>
          <p:cNvSpPr>
            <a:spLocks noChangeArrowheads="1"/>
          </p:cNvSpPr>
          <p:nvPr/>
        </p:nvSpPr>
        <p:spPr bwMode="auto">
          <a:xfrm>
            <a:off x="468313" y="484188"/>
            <a:ext cx="3824287" cy="481012"/>
          </a:xfrm>
          <a:prstGeom prst="parallelogram">
            <a:avLst>
              <a:gd name="adj" fmla="val 198763"/>
            </a:avLst>
          </a:prstGeom>
          <a:solidFill>
            <a:srgbClr val="1381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 bIns="7200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ru-RU" altLang="ru-RU" sz="1600" dirty="0" smtClean="0">
                <a:solidFill>
                  <a:srgbClr val="000000"/>
                </a:solidFill>
              </a:rPr>
              <a:t>Утрата паспорта</a:t>
            </a:r>
            <a:endParaRPr lang="ru-RU" altLang="ru-RU" sz="1600" dirty="0">
              <a:solidFill>
                <a:srgbClr val="000000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19125" y="1060083"/>
            <a:ext cx="82296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65BD"/>
                </a:solidFill>
                <a:effectLst/>
                <a:uLnTx/>
                <a:uFillTx/>
                <a:latin typeface="DendaNewC"/>
                <a:ea typeface="+mj-ea"/>
                <a:cs typeface="+mj-cs"/>
              </a:rPr>
              <a:t>Если Вы потеряли паспорт, надо обратиться: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792322504"/>
              </p:ext>
            </p:extLst>
          </p:nvPr>
        </p:nvGraphicFramePr>
        <p:xfrm>
          <a:off x="196056" y="1665935"/>
          <a:ext cx="878497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1742737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ekaterina.sizova\Downloads\Плоский дизайн иллюстрации поддержки клиентов _ Бесплатно векторы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599" y="526686"/>
            <a:ext cx="3519761" cy="351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913" y="519113"/>
            <a:ext cx="1817687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0" y="484188"/>
            <a:ext cx="392113" cy="481012"/>
          </a:xfrm>
          <a:prstGeom prst="rect">
            <a:avLst/>
          </a:prstGeom>
          <a:solidFill>
            <a:srgbClr val="0064A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1270" name="AutoShape 5"/>
          <p:cNvSpPr>
            <a:spLocks noChangeArrowheads="1"/>
          </p:cNvSpPr>
          <p:nvPr/>
        </p:nvSpPr>
        <p:spPr bwMode="auto">
          <a:xfrm>
            <a:off x="0" y="484188"/>
            <a:ext cx="619125" cy="481012"/>
          </a:xfrm>
          <a:prstGeom prst="parallelogram">
            <a:avLst>
              <a:gd name="adj" fmla="val 32178"/>
            </a:avLst>
          </a:prstGeom>
          <a:solidFill>
            <a:srgbClr val="0064A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1271" name="AutoShape 6"/>
          <p:cNvSpPr>
            <a:spLocks noChangeArrowheads="1"/>
          </p:cNvSpPr>
          <p:nvPr/>
        </p:nvSpPr>
        <p:spPr bwMode="auto">
          <a:xfrm>
            <a:off x="468313" y="484188"/>
            <a:ext cx="3824287" cy="481012"/>
          </a:xfrm>
          <a:prstGeom prst="parallelogram">
            <a:avLst>
              <a:gd name="adj" fmla="val 198763"/>
            </a:avLst>
          </a:prstGeom>
          <a:solidFill>
            <a:srgbClr val="1381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 bIns="7200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ru-RU" altLang="ru-RU" sz="1600" dirty="0" smtClean="0">
                <a:solidFill>
                  <a:srgbClr val="000000"/>
                </a:solidFill>
              </a:rPr>
              <a:t>              Работа</a:t>
            </a:r>
            <a:endParaRPr lang="ru-RU" altLang="ru-RU" sz="1600" dirty="0">
              <a:solidFill>
                <a:srgbClr val="000000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-36126" y="989578"/>
            <a:ext cx="6812460" cy="36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65BD"/>
                </a:solidFill>
                <a:effectLst/>
                <a:uLnTx/>
                <a:uFillTx/>
                <a:latin typeface="DendaNewC"/>
                <a:ea typeface="+mj-ea"/>
                <a:cs typeface="+mj-cs"/>
              </a:rPr>
              <a:t>Работа во время учебы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067744"/>
              </p:ext>
            </p:extLst>
          </p:nvPr>
        </p:nvGraphicFramePr>
        <p:xfrm>
          <a:off x="297316" y="1484784"/>
          <a:ext cx="4320480" cy="4935716"/>
        </p:xfrm>
        <a:graphic>
          <a:graphicData uri="http://schemas.openxmlformats.org/drawingml/2006/table">
            <a:tbl>
              <a:tblPr firstRow="1" bandRow="1">
                <a:effectLst/>
                <a:tableStyleId>{08FB837D-C827-4EFA-A057-4D05807E0F7C}</a:tableStyleId>
              </a:tblPr>
              <a:tblGrid>
                <a:gridCol w="43204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935716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ru-RU" sz="20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800" baseline="0" dirty="0" smtClean="0">
                          <a:solidFill>
                            <a:srgbClr val="3C6294"/>
                          </a:solidFill>
                        </a:rPr>
                        <a:t>    Работать без разрешения на работу имеют право студенты, </a:t>
                      </a:r>
                      <a:r>
                        <a:rPr lang="ru-RU" sz="1800" b="0" i="0" kern="1200" dirty="0" smtClean="0">
                          <a:solidFill>
                            <a:srgbClr val="3C629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обучающиеся в Российской Федерации по </a:t>
                      </a:r>
                      <a:r>
                        <a:rPr lang="ru-RU" sz="1800" b="0" i="0" u="sng" kern="1200" dirty="0" smtClean="0">
                          <a:solidFill>
                            <a:srgbClr val="3C629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очной форме </a:t>
                      </a:r>
                      <a:r>
                        <a:rPr lang="ru-RU" sz="1800" b="0" i="0" kern="1200" dirty="0" smtClean="0">
                          <a:solidFill>
                            <a:srgbClr val="3C629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образовательной программе среднего профессионального образования, программе </a:t>
                      </a:r>
                      <a:r>
                        <a:rPr lang="ru-RU" sz="1800" b="0" i="0" kern="1200" dirty="0" err="1" smtClean="0">
                          <a:solidFill>
                            <a:srgbClr val="3C629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бакалавриата</a:t>
                      </a:r>
                      <a:r>
                        <a:rPr lang="ru-RU" sz="1800" b="0" i="0" kern="1200" dirty="0" smtClean="0">
                          <a:solidFill>
                            <a:srgbClr val="3C629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программе </a:t>
                      </a:r>
                      <a:r>
                        <a:rPr lang="ru-RU" sz="1800" b="0" i="0" kern="1200" dirty="0" err="1" smtClean="0">
                          <a:solidFill>
                            <a:srgbClr val="3C629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специалитета</a:t>
                      </a:r>
                      <a:r>
                        <a:rPr lang="ru-RU" sz="1800" b="0" i="0" kern="1200" dirty="0" smtClean="0">
                          <a:solidFill>
                            <a:srgbClr val="3C629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программе магистратуры, программе ординатуры, имеющим государственную аккредитацию, или по программе подготовки научных и научно-педагогических кадров в аспирантуре (адъюнктуре), и</a:t>
                      </a:r>
                      <a:r>
                        <a:rPr lang="ru-RU" sz="1800" b="0" i="0" kern="1200" baseline="0" dirty="0" smtClean="0">
                          <a:solidFill>
                            <a:srgbClr val="3C629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работающие </a:t>
                      </a:r>
                      <a:r>
                        <a:rPr lang="ru-RU" sz="1400" b="1" i="0" u="sng" kern="1200" baseline="0" dirty="0" smtClean="0">
                          <a:solidFill>
                            <a:srgbClr val="3C629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СВОБОДНОЕ ОТ  УЧЕБЫ  ВРЕМЯ.</a:t>
                      </a:r>
                      <a:r>
                        <a:rPr lang="ru-RU" sz="1400" b="1" i="0" u="sng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учебы время</a:t>
                      </a:r>
                      <a:endParaRPr lang="ru-RU" sz="1400" b="1" u="sng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50" name="Picture 2" descr="C:\Users\ekaterina.sizova\Downloads\The Life Of An Architecture's Student _ Plan n Desig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888" y="4331976"/>
            <a:ext cx="3489885" cy="2328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ekaterina.sizova\Downloads\Premium Vector _ Contract agreement paper and handshak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8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760" y="3151235"/>
            <a:ext cx="2160240" cy="2343136"/>
          </a:xfrm>
          <a:prstGeom prst="rect">
            <a:avLst/>
          </a:prstGeom>
          <a:noFill/>
          <a:effectLst>
            <a:outerShdw blurRad="609600" dist="50800" dir="5400000" algn="ctr" rotWithShape="0">
              <a:srgbClr val="000000">
                <a:alpha val="49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2895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913" y="519113"/>
            <a:ext cx="1817687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0" y="484188"/>
            <a:ext cx="392113" cy="481012"/>
          </a:xfrm>
          <a:prstGeom prst="rect">
            <a:avLst/>
          </a:prstGeom>
          <a:solidFill>
            <a:srgbClr val="0064A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1270" name="AutoShape 5"/>
          <p:cNvSpPr>
            <a:spLocks noChangeArrowheads="1"/>
          </p:cNvSpPr>
          <p:nvPr/>
        </p:nvSpPr>
        <p:spPr bwMode="auto">
          <a:xfrm>
            <a:off x="0" y="484188"/>
            <a:ext cx="619125" cy="481012"/>
          </a:xfrm>
          <a:prstGeom prst="parallelogram">
            <a:avLst>
              <a:gd name="adj" fmla="val 32178"/>
            </a:avLst>
          </a:prstGeom>
          <a:solidFill>
            <a:srgbClr val="0064A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1271" name="AutoShape 6"/>
          <p:cNvSpPr>
            <a:spLocks noChangeArrowheads="1"/>
          </p:cNvSpPr>
          <p:nvPr/>
        </p:nvSpPr>
        <p:spPr bwMode="auto">
          <a:xfrm>
            <a:off x="468313" y="484188"/>
            <a:ext cx="3824287" cy="481012"/>
          </a:xfrm>
          <a:prstGeom prst="parallelogram">
            <a:avLst>
              <a:gd name="adj" fmla="val 198763"/>
            </a:avLst>
          </a:prstGeom>
          <a:solidFill>
            <a:srgbClr val="1381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 bIns="7200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ru-RU" altLang="ru-RU" sz="1600" dirty="0" smtClean="0">
                <a:solidFill>
                  <a:srgbClr val="000000"/>
                </a:solidFill>
              </a:rPr>
              <a:t>          Отчисление</a:t>
            </a:r>
            <a:endParaRPr lang="ru-RU" altLang="ru-RU" sz="1600" dirty="0">
              <a:solidFill>
                <a:srgbClr val="000000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68313" y="1018698"/>
            <a:ext cx="82296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600" b="0" i="0" u="none" strike="noStrike" kern="0" cap="none" spc="0" normalizeH="0" baseline="0" noProof="0" smtClean="0">
                <a:ln>
                  <a:noFill/>
                </a:ln>
                <a:solidFill>
                  <a:srgbClr val="0065BD"/>
                </a:solidFill>
                <a:effectLst/>
                <a:uLnTx/>
                <a:uFillTx/>
                <a:latin typeface="DendaNewC"/>
                <a:ea typeface="+mj-ea"/>
                <a:cs typeface="+mj-cs"/>
              </a:rPr>
              <a:t>Отчисление. Причины</a:t>
            </a:r>
            <a:endParaRPr kumimoji="0" lang="ru-RU" altLang="ru-RU" sz="3600" b="0" i="0" u="none" strike="noStrike" kern="0" cap="none" spc="0" normalizeH="0" baseline="0" noProof="0" dirty="0" smtClean="0">
              <a:ln>
                <a:noFill/>
              </a:ln>
              <a:solidFill>
                <a:srgbClr val="0065BD"/>
              </a:solidFill>
              <a:effectLst/>
              <a:uLnTx/>
              <a:uFillTx/>
              <a:latin typeface="DendaNewC"/>
              <a:ea typeface="+mj-ea"/>
              <a:cs typeface="+mj-cs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878657541"/>
              </p:ext>
            </p:extLst>
          </p:nvPr>
        </p:nvGraphicFramePr>
        <p:xfrm>
          <a:off x="323528" y="1628800"/>
          <a:ext cx="8496944" cy="5000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264067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913" y="519113"/>
            <a:ext cx="1817687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0" y="484188"/>
            <a:ext cx="392113" cy="481012"/>
          </a:xfrm>
          <a:prstGeom prst="rect">
            <a:avLst/>
          </a:prstGeom>
          <a:solidFill>
            <a:srgbClr val="0064A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/>
          </a:p>
        </p:txBody>
      </p:sp>
      <p:sp>
        <p:nvSpPr>
          <p:cNvPr id="7174" name="AutoShape 5"/>
          <p:cNvSpPr>
            <a:spLocks noChangeArrowheads="1"/>
          </p:cNvSpPr>
          <p:nvPr/>
        </p:nvSpPr>
        <p:spPr bwMode="auto">
          <a:xfrm>
            <a:off x="0" y="484188"/>
            <a:ext cx="619125" cy="481012"/>
          </a:xfrm>
          <a:prstGeom prst="parallelogram">
            <a:avLst>
              <a:gd name="adj" fmla="val 32178"/>
            </a:avLst>
          </a:prstGeom>
          <a:solidFill>
            <a:srgbClr val="0064A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/>
          </a:p>
        </p:txBody>
      </p:sp>
      <p:sp>
        <p:nvSpPr>
          <p:cNvPr id="7175" name="AutoShape 6"/>
          <p:cNvSpPr>
            <a:spLocks noChangeArrowheads="1"/>
          </p:cNvSpPr>
          <p:nvPr/>
        </p:nvSpPr>
        <p:spPr bwMode="auto">
          <a:xfrm>
            <a:off x="468313" y="484188"/>
            <a:ext cx="4247703" cy="481012"/>
          </a:xfrm>
          <a:prstGeom prst="parallelogram">
            <a:avLst>
              <a:gd name="adj" fmla="val 198763"/>
            </a:avLst>
          </a:prstGeom>
          <a:solidFill>
            <a:srgbClr val="1381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 bIns="7200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ru-RU" altLang="ru-RU" sz="1600" dirty="0" smtClean="0">
                <a:solidFill>
                  <a:srgbClr val="000000"/>
                </a:solidFill>
              </a:rPr>
              <a:t>Управление по работе с иностранными студентами</a:t>
            </a:r>
            <a:endParaRPr lang="ru-RU" altLang="ru-RU" sz="1600" dirty="0">
              <a:solidFill>
                <a:srgbClr val="000000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604914" y="1196752"/>
            <a:ext cx="8287566" cy="657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5BD"/>
                </a:solidFill>
                <a:effectLst/>
                <a:uLnTx/>
                <a:uFillTx/>
                <a:latin typeface="DendaNewC"/>
                <a:ea typeface="+mj-ea"/>
                <a:cs typeface="+mj-cs"/>
              </a:rPr>
              <a:t>ОТДЕЛ ВИЗОВО-МИГРАЦИОННОГО СОПРОВОЖДЕНИЯ (ОВМС)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0065BD"/>
              </a:solidFill>
              <a:effectLst/>
              <a:uLnTx/>
              <a:uFillTx/>
              <a:latin typeface="DendaNewC"/>
              <a:ea typeface="+mj-ea"/>
              <a:cs typeface="+mj-cs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 bwMode="auto">
          <a:xfrm>
            <a:off x="457200" y="1916112"/>
            <a:ext cx="8229600" cy="439320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ndaNewLightC"/>
                <a:ea typeface="+mn-ea"/>
                <a:cs typeface="+mn-cs"/>
              </a:rPr>
              <a:t>Регистрация (постановка на миграционный учет)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ndaNewLightC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ndaNewLightC"/>
                <a:ea typeface="+mn-ea"/>
                <a:cs typeface="+mn-cs"/>
              </a:rPr>
              <a:t>Продление срока регистрации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ndaNewLightC"/>
                <a:ea typeface="+mn-ea"/>
                <a:cs typeface="+mn-cs"/>
              </a:rPr>
              <a:t>Продление  и восстановление виз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ndaNewLightC"/>
                <a:ea typeface="+mn-ea"/>
                <a:cs typeface="+mn-cs"/>
              </a:rPr>
              <a:t>Оформление приглашений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ndaNewLightC"/>
                <a:ea typeface="+mn-ea"/>
                <a:cs typeface="+mn-cs"/>
              </a:rPr>
              <a:t>Восстановление миграционной карты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ndaNewLightC"/>
                <a:ea typeface="+mn-ea"/>
                <a:cs typeface="+mn-cs"/>
              </a:rPr>
              <a:t>Внесение изменений личных данных в систему миграционного учета ННГУ (получение нового паспорта, изменение миграционного статуса, изменение фамилии/имени/отчества)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ndaNewLightC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ndaNewLightC"/>
                <a:ea typeface="+mn-ea"/>
                <a:cs typeface="+mn-cs"/>
              </a:rPr>
              <a:t>Адрес: Н. Новгород, пр. Гагарина, д.23, корпус 2, </a:t>
            </a:r>
            <a:r>
              <a:rPr lang="ru-RU" sz="2000" kern="0" dirty="0" smtClean="0">
                <a:solidFill>
                  <a:srgbClr val="000000"/>
                </a:solidFill>
                <a:latin typeface="DendaNewLightC"/>
              </a:rPr>
              <a:t>офис 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ndaNewLightC"/>
                <a:ea typeface="+mn-ea"/>
                <a:cs typeface="+mn-cs"/>
              </a:rPr>
              <a:t>305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ndaNewLightC"/>
                <a:ea typeface="+mn-ea"/>
                <a:cs typeface="+mn-cs"/>
              </a:rPr>
              <a:t>Телефон:  462-35-64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ndaNewLightC"/>
                <a:ea typeface="+mn-ea"/>
                <a:cs typeface="+mn-cs"/>
              </a:rPr>
              <a:t>e-mail</a:t>
            </a:r>
            <a:r>
              <a:rPr kumimoji="0" lang="en-US" sz="2000" b="0" i="0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DendaNewLightC"/>
              </a:rPr>
              <a:t>:</a:t>
            </a:r>
            <a:r>
              <a:rPr kumimoji="0" lang="en-US" sz="2000" b="0" i="0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DendaNewLightC"/>
              </a:rPr>
              <a:t> registration@int</a:t>
            </a:r>
            <a:r>
              <a:rPr lang="en-US" sz="2000" kern="0" dirty="0" smtClean="0">
                <a:solidFill>
                  <a:schemeClr val="accent6">
                    <a:lumMod val="75000"/>
                  </a:schemeClr>
                </a:solidFill>
                <a:latin typeface="DendaNewLightC"/>
              </a:rPr>
              <a:t>.unn.ru;</a:t>
            </a:r>
            <a:r>
              <a:rPr kumimoji="0" lang="en-US" sz="2000" b="0" i="0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DendaNewLightC"/>
              </a:rPr>
              <a:t> invitation@int.unn.ru; visa@int.unn.ru</a:t>
            </a: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ndaNewLightC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ndaNewLight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1272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913" y="519113"/>
            <a:ext cx="1817687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0" y="484188"/>
            <a:ext cx="392113" cy="481012"/>
          </a:xfrm>
          <a:prstGeom prst="rect">
            <a:avLst/>
          </a:prstGeom>
          <a:solidFill>
            <a:srgbClr val="0064A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1270" name="AutoShape 5"/>
          <p:cNvSpPr>
            <a:spLocks noChangeArrowheads="1"/>
          </p:cNvSpPr>
          <p:nvPr/>
        </p:nvSpPr>
        <p:spPr bwMode="auto">
          <a:xfrm>
            <a:off x="0" y="484188"/>
            <a:ext cx="619125" cy="481012"/>
          </a:xfrm>
          <a:prstGeom prst="parallelogram">
            <a:avLst>
              <a:gd name="adj" fmla="val 32178"/>
            </a:avLst>
          </a:prstGeom>
          <a:solidFill>
            <a:srgbClr val="0064A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1271" name="AutoShape 6"/>
          <p:cNvSpPr>
            <a:spLocks noChangeArrowheads="1"/>
          </p:cNvSpPr>
          <p:nvPr/>
        </p:nvSpPr>
        <p:spPr bwMode="auto">
          <a:xfrm>
            <a:off x="468313" y="484188"/>
            <a:ext cx="3824287" cy="481012"/>
          </a:xfrm>
          <a:prstGeom prst="parallelogram">
            <a:avLst>
              <a:gd name="adj" fmla="val 198763"/>
            </a:avLst>
          </a:prstGeom>
          <a:solidFill>
            <a:srgbClr val="1381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 bIns="7200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ru-RU" altLang="ru-RU" sz="1600" dirty="0" smtClean="0">
                <a:solidFill>
                  <a:srgbClr val="000000"/>
                </a:solidFill>
              </a:rPr>
              <a:t>      Сокращение срока временного пребывания</a:t>
            </a:r>
            <a:endParaRPr lang="ru-RU" altLang="ru-RU" sz="1600" dirty="0">
              <a:solidFill>
                <a:srgbClr val="000000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39551" y="1124744"/>
            <a:ext cx="8158361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9pPr>
          </a:lstStyle>
          <a:p>
            <a:pPr lvl="0" algn="ctr" defTabSz="914400" eaLnBrk="1" hangingPunct="1">
              <a:defRPr/>
            </a:pPr>
            <a:r>
              <a:rPr lang="ru-RU" altLang="ru-RU" sz="3200" kern="0" dirty="0">
                <a:latin typeface="DendaNewC"/>
              </a:rPr>
              <a:t>Сокращение срока </a:t>
            </a:r>
            <a:r>
              <a:rPr lang="ru-RU" altLang="ru-RU" sz="3200" kern="0" dirty="0" smtClean="0">
                <a:latin typeface="DendaNewC"/>
              </a:rPr>
              <a:t>регистрации и визы</a:t>
            </a:r>
            <a:endParaRPr kumimoji="0" lang="ru-RU" altLang="ru-RU" sz="3200" b="0" i="0" u="none" strike="noStrike" kern="0" cap="none" spc="0" normalizeH="0" baseline="0" noProof="0" dirty="0" smtClean="0">
              <a:ln>
                <a:noFill/>
              </a:ln>
              <a:solidFill>
                <a:srgbClr val="0065BD"/>
              </a:solidFill>
              <a:effectLst/>
              <a:uLnTx/>
              <a:uFillTx/>
              <a:latin typeface="DendaNewC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667706286"/>
              </p:ext>
            </p:extLst>
          </p:nvPr>
        </p:nvGraphicFramePr>
        <p:xfrm>
          <a:off x="323528" y="1916832"/>
          <a:ext cx="8496944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4945054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913" y="519113"/>
            <a:ext cx="1817687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0" y="484188"/>
            <a:ext cx="392113" cy="481012"/>
          </a:xfrm>
          <a:prstGeom prst="rect">
            <a:avLst/>
          </a:prstGeom>
          <a:solidFill>
            <a:srgbClr val="0064A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1270" name="AutoShape 5"/>
          <p:cNvSpPr>
            <a:spLocks noChangeArrowheads="1"/>
          </p:cNvSpPr>
          <p:nvPr/>
        </p:nvSpPr>
        <p:spPr bwMode="auto">
          <a:xfrm>
            <a:off x="0" y="484188"/>
            <a:ext cx="619125" cy="481012"/>
          </a:xfrm>
          <a:prstGeom prst="parallelogram">
            <a:avLst>
              <a:gd name="adj" fmla="val 32178"/>
            </a:avLst>
          </a:prstGeom>
          <a:solidFill>
            <a:srgbClr val="0064A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1271" name="AutoShape 6"/>
          <p:cNvSpPr>
            <a:spLocks noChangeArrowheads="1"/>
          </p:cNvSpPr>
          <p:nvPr/>
        </p:nvSpPr>
        <p:spPr bwMode="auto">
          <a:xfrm>
            <a:off x="468313" y="484188"/>
            <a:ext cx="3824287" cy="481012"/>
          </a:xfrm>
          <a:prstGeom prst="parallelogram">
            <a:avLst>
              <a:gd name="adj" fmla="val 198763"/>
            </a:avLst>
          </a:prstGeom>
          <a:solidFill>
            <a:srgbClr val="1381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 bIns="7200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ru-RU" altLang="ru-RU" sz="1600" dirty="0" smtClean="0">
                <a:solidFill>
                  <a:srgbClr val="000000"/>
                </a:solidFill>
              </a:rPr>
              <a:t>         Ответственность</a:t>
            </a:r>
            <a:endParaRPr lang="ru-RU" altLang="ru-RU" sz="1600" dirty="0">
              <a:solidFill>
                <a:srgbClr val="000000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67544" y="1124744"/>
            <a:ext cx="82296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65BD"/>
                </a:solidFill>
                <a:effectLst/>
                <a:uLnTx/>
                <a:uFillTx/>
                <a:latin typeface="DendaNewC"/>
                <a:ea typeface="+mj-ea"/>
                <a:cs typeface="+mj-cs"/>
              </a:rPr>
              <a:t>Ответственность</a:t>
            </a:r>
            <a:r>
              <a:rPr kumimoji="0" lang="ru-RU" alt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65BD"/>
                </a:solidFill>
                <a:effectLst/>
                <a:uLnTx/>
                <a:uFillTx/>
                <a:latin typeface="DendaNewC"/>
                <a:ea typeface="+mj-ea"/>
                <a:cs typeface="+mj-cs"/>
              </a:rPr>
              <a:t> студента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95536" y="2204864"/>
            <a:ext cx="8304934" cy="4136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altLang="ru-RU" sz="2200" kern="0" dirty="0" smtClean="0">
                <a:solidFill>
                  <a:srgbClr val="002060"/>
                </a:solidFill>
                <a:latin typeface="DendaNewLightC"/>
              </a:rPr>
              <a:t>Наиболее частые н</a:t>
            </a:r>
            <a:r>
              <a:rPr kumimoji="0" lang="ru-RU" altLang="ru-RU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endaNewLightC"/>
                <a:ea typeface="+mn-ea"/>
                <a:cs typeface="+mn-cs"/>
              </a:rPr>
              <a:t>арушения</a:t>
            </a:r>
            <a:r>
              <a:rPr kumimoji="0" lang="ru-RU" alt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endaNewLightC"/>
                <a:ea typeface="+mn-ea"/>
                <a:cs typeface="+mn-cs"/>
              </a:rPr>
              <a:t> №115-ФЗ и №109-ФЗ:</a:t>
            </a:r>
          </a:p>
          <a:p>
            <a:pPr algn="just" defTabSz="914400">
              <a:defRPr/>
            </a:pPr>
            <a:r>
              <a:rPr kumimoji="0" lang="ru-RU" alt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endaNewLightC"/>
                <a:ea typeface="+mn-ea"/>
                <a:cs typeface="+mn-cs"/>
              </a:rPr>
              <a:t>Нет новой</a:t>
            </a:r>
            <a:r>
              <a:rPr kumimoji="0" lang="ru-RU" altLang="ru-RU" sz="2200" b="0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endaNewLightC"/>
                <a:ea typeface="+mn-ea"/>
                <a:cs typeface="+mn-cs"/>
              </a:rPr>
              <a:t> </a:t>
            </a:r>
            <a:r>
              <a:rPr kumimoji="0" lang="ru-RU" alt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endaNewLightC"/>
                <a:ea typeface="+mn-ea"/>
                <a:cs typeface="+mn-cs"/>
              </a:rPr>
              <a:t>регистрации после</a:t>
            </a:r>
            <a:r>
              <a:rPr kumimoji="0" lang="ru-RU" altLang="ru-RU" sz="2200" b="0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endaNewLightC"/>
                <a:ea typeface="+mn-ea"/>
                <a:cs typeface="+mn-cs"/>
              </a:rPr>
              <a:t> приезда в РФ, после  больницы и т.д.;</a:t>
            </a:r>
            <a:endParaRPr kumimoji="0" lang="ru-RU" altLang="ru-RU" sz="22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DendaNewLightC"/>
              <a:ea typeface="+mn-ea"/>
              <a:cs typeface="+mn-cs"/>
            </a:endParaRPr>
          </a:p>
          <a:p>
            <a:pPr defTabSz="914400">
              <a:defRPr/>
            </a:pPr>
            <a:r>
              <a:rPr kumimoji="0" lang="ru-RU" alt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endaNewLightC"/>
                <a:ea typeface="+mn-ea"/>
                <a:cs typeface="+mn-cs"/>
              </a:rPr>
              <a:t>Позднее оформление новой регистрации;</a:t>
            </a:r>
          </a:p>
          <a:p>
            <a:pPr defTabSz="914400">
              <a:defRPr/>
            </a:pPr>
            <a:r>
              <a:rPr lang="ru-RU" altLang="ru-RU" sz="2200" kern="0" dirty="0" smtClean="0">
                <a:solidFill>
                  <a:srgbClr val="002060"/>
                </a:solidFill>
                <a:latin typeface="DendaNewLightC"/>
              </a:rPr>
              <a:t>Невыезд </a:t>
            </a:r>
            <a:r>
              <a:rPr lang="ru-RU" altLang="ru-RU" sz="2200" kern="0" dirty="0">
                <a:solidFill>
                  <a:srgbClr val="002060"/>
                </a:solidFill>
                <a:latin typeface="DendaNewLightC"/>
              </a:rPr>
              <a:t>по окончании </a:t>
            </a:r>
            <a:r>
              <a:rPr lang="ru-RU" altLang="ru-RU" sz="2200" kern="0" dirty="0" smtClean="0">
                <a:solidFill>
                  <a:srgbClr val="002060"/>
                </a:solidFill>
                <a:latin typeface="DendaNewLightC"/>
              </a:rPr>
              <a:t>срока регистрации (визы);</a:t>
            </a:r>
          </a:p>
          <a:p>
            <a:pPr defTabSz="914400">
              <a:defRPr/>
            </a:pPr>
            <a:r>
              <a:rPr lang="ru-RU" altLang="ru-RU" sz="2200" kern="0" dirty="0" smtClean="0">
                <a:solidFill>
                  <a:srgbClr val="002060"/>
                </a:solidFill>
                <a:latin typeface="DendaNewLightC"/>
              </a:rPr>
              <a:t>Въезд </a:t>
            </a:r>
            <a:r>
              <a:rPr kumimoji="0" lang="ru-RU" alt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endaNewLightC"/>
                <a:ea typeface="+mn-ea"/>
                <a:cs typeface="+mn-cs"/>
              </a:rPr>
              <a:t>в РФ с нарушением порядка пересечения государственной границы РФ;</a:t>
            </a:r>
          </a:p>
          <a:p>
            <a:pPr defTabSz="914400">
              <a:defRPr/>
            </a:pPr>
            <a:r>
              <a:rPr lang="ru-RU" altLang="ru-RU" sz="2200" kern="0" dirty="0">
                <a:solidFill>
                  <a:srgbClr val="002060"/>
                </a:solidFill>
                <a:latin typeface="DendaNewLightC"/>
              </a:rPr>
              <a:t>Н</a:t>
            </a:r>
            <a:r>
              <a:rPr kumimoji="0" lang="ru-RU" altLang="ru-RU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endaNewLightC"/>
                <a:ea typeface="+mn-ea"/>
                <a:cs typeface="+mn-cs"/>
              </a:rPr>
              <a:t>еточные</a:t>
            </a:r>
            <a:r>
              <a:rPr kumimoji="0" lang="ru-RU" alt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endaNewLightC"/>
                <a:ea typeface="+mn-ea"/>
                <a:cs typeface="+mn-cs"/>
              </a:rPr>
              <a:t> или ложные сведения при регистрации;</a:t>
            </a:r>
          </a:p>
          <a:p>
            <a:pPr defTabSz="914400">
              <a:defRPr/>
            </a:pPr>
            <a:r>
              <a:rPr lang="ru-RU" altLang="ru-RU" sz="2200" kern="0" noProof="0" dirty="0" smtClean="0">
                <a:solidFill>
                  <a:srgbClr val="002060"/>
                </a:solidFill>
                <a:latin typeface="DendaNewLightC"/>
              </a:rPr>
              <a:t>Позднее заявление</a:t>
            </a:r>
            <a:r>
              <a:rPr kumimoji="0" lang="ru-RU" alt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endaNewLightC"/>
                <a:ea typeface="+mn-ea"/>
                <a:cs typeface="+mn-cs"/>
              </a:rPr>
              <a:t> об утрате документов.</a:t>
            </a:r>
          </a:p>
        </p:txBody>
      </p:sp>
    </p:spTree>
    <p:extLst>
      <p:ext uri="{BB962C8B-B14F-4D97-AF65-F5344CB8AC3E}">
        <p14:creationId xmlns:p14="http://schemas.microsoft.com/office/powerpoint/2010/main" val="118005589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913" y="519113"/>
            <a:ext cx="1817687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0" y="484188"/>
            <a:ext cx="392113" cy="481012"/>
          </a:xfrm>
          <a:prstGeom prst="rect">
            <a:avLst/>
          </a:prstGeom>
          <a:solidFill>
            <a:srgbClr val="0064A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1270" name="AutoShape 5"/>
          <p:cNvSpPr>
            <a:spLocks noChangeArrowheads="1"/>
          </p:cNvSpPr>
          <p:nvPr/>
        </p:nvSpPr>
        <p:spPr bwMode="auto">
          <a:xfrm>
            <a:off x="0" y="484188"/>
            <a:ext cx="619125" cy="481012"/>
          </a:xfrm>
          <a:prstGeom prst="parallelogram">
            <a:avLst>
              <a:gd name="adj" fmla="val 32178"/>
            </a:avLst>
          </a:prstGeom>
          <a:solidFill>
            <a:srgbClr val="0064A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1271" name="AutoShape 6"/>
          <p:cNvSpPr>
            <a:spLocks noChangeArrowheads="1"/>
          </p:cNvSpPr>
          <p:nvPr/>
        </p:nvSpPr>
        <p:spPr bwMode="auto">
          <a:xfrm>
            <a:off x="483278" y="484188"/>
            <a:ext cx="3824287" cy="481012"/>
          </a:xfrm>
          <a:prstGeom prst="parallelogram">
            <a:avLst>
              <a:gd name="adj" fmla="val 198763"/>
            </a:avLst>
          </a:prstGeom>
          <a:solidFill>
            <a:srgbClr val="1381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 bIns="7200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ru-RU" altLang="ru-RU" sz="1600" dirty="0" smtClean="0">
                <a:solidFill>
                  <a:srgbClr val="000000"/>
                </a:solidFill>
              </a:rPr>
              <a:t>     Ответственность</a:t>
            </a:r>
            <a:endParaRPr lang="ru-RU" altLang="ru-RU" sz="1600" dirty="0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51520" y="1268760"/>
            <a:ext cx="8142486" cy="935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defTabSz="914400">
              <a:buNone/>
              <a:defRPr/>
            </a:pPr>
            <a:r>
              <a:rPr lang="ru-RU" sz="2400" kern="0" dirty="0" smtClean="0">
                <a:solidFill>
                  <a:srgbClr val="000000"/>
                </a:solidFill>
                <a:latin typeface="DendaNewLightC"/>
              </a:rPr>
              <a:t>Согласно </a:t>
            </a:r>
            <a:r>
              <a:rPr lang="ru-RU" sz="2400" kern="0" dirty="0">
                <a:solidFill>
                  <a:srgbClr val="000000"/>
                </a:solidFill>
                <a:latin typeface="DendaNewLightC"/>
              </a:rPr>
              <a:t>ст.18.8,18.9,18.10 Кодекса об административных правонарушениях РФ</a:t>
            </a:r>
            <a:r>
              <a:rPr lang="ru-RU" sz="2400" kern="0" dirty="0" smtClean="0">
                <a:solidFill>
                  <a:srgbClr val="000000"/>
                </a:solidFill>
                <a:latin typeface="DendaNewLightC"/>
              </a:rPr>
              <a:t>: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ndaNewLightC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ndaNewLightC"/>
                <a:ea typeface="+mn-ea"/>
                <a:cs typeface="+mn-cs"/>
              </a:rPr>
              <a:t>для иностранного гражданина -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ndaNewLightC"/>
                <a:ea typeface="+mn-ea"/>
                <a:cs typeface="+mn-cs"/>
              </a:rPr>
              <a:t>от 2000 до 7000 рублей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ndaNewLightC"/>
                <a:ea typeface="+mn-ea"/>
                <a:cs typeface="+mn-cs"/>
              </a:rPr>
              <a:t> (с административным выдворением за пределы Российской Федерации или без такового)</a:t>
            </a:r>
            <a:endParaRPr kumimoji="0" lang="ru-RU" altLang="ru-RU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ndaNewLightC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3573016"/>
            <a:ext cx="4030663" cy="23828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defTabSz="9144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sz="2400" kern="0" dirty="0">
                <a:solidFill>
                  <a:srgbClr val="000000"/>
                </a:solidFill>
                <a:latin typeface="DendaNewLightC"/>
                <a:ea typeface="+mn-ea"/>
              </a:rPr>
              <a:t>для должностного лица - </a:t>
            </a:r>
            <a:r>
              <a:rPr lang="ru-RU" sz="2400" b="1" kern="0" dirty="0">
                <a:solidFill>
                  <a:srgbClr val="000000"/>
                </a:solidFill>
                <a:latin typeface="DendaNewLightC"/>
                <a:ea typeface="+mn-ea"/>
              </a:rPr>
              <a:t>от 40 000 до 50 000 рублей</a:t>
            </a:r>
            <a:r>
              <a:rPr lang="ru-RU" sz="2400" kern="0" dirty="0">
                <a:solidFill>
                  <a:srgbClr val="000000"/>
                </a:solidFill>
                <a:latin typeface="DendaNewLightC"/>
                <a:ea typeface="+mn-ea"/>
              </a:rPr>
              <a:t> </a:t>
            </a:r>
          </a:p>
          <a:p>
            <a:pPr marL="342900" indent="-342900" defTabSz="9144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sz="2400" kern="0" dirty="0">
                <a:solidFill>
                  <a:srgbClr val="000000"/>
                </a:solidFill>
                <a:latin typeface="DendaNewLightC"/>
                <a:ea typeface="+mn-ea"/>
              </a:rPr>
              <a:t>для юридического лица  - </a:t>
            </a:r>
            <a:r>
              <a:rPr lang="ru-RU" sz="2400" b="1" kern="0" dirty="0">
                <a:solidFill>
                  <a:srgbClr val="000000"/>
                </a:solidFill>
                <a:latin typeface="DendaNewLightC"/>
                <a:ea typeface="+mn-ea"/>
              </a:rPr>
              <a:t>от 400 000 до 500 000 рублей</a:t>
            </a:r>
            <a:r>
              <a:rPr lang="ru-RU" sz="2400" kern="0" dirty="0">
                <a:solidFill>
                  <a:srgbClr val="000000"/>
                </a:solidFill>
                <a:latin typeface="DendaNewLightC"/>
                <a:ea typeface="+mn-ea"/>
              </a:rPr>
              <a:t>.</a:t>
            </a:r>
          </a:p>
        </p:txBody>
      </p:sp>
      <p:pic>
        <p:nvPicPr>
          <p:cNvPr id="10" name="Picture 6" descr="http://rr2012.com/uploads/posts/2012-12/1354766416_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56992"/>
            <a:ext cx="4010025" cy="30575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30629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C:\Users\ekaterina.sizova\Downloads\Jake Goes to Cou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700808"/>
            <a:ext cx="3199476" cy="4799215"/>
          </a:xfrm>
          <a:prstGeom prst="rect">
            <a:avLst/>
          </a:prstGeom>
          <a:noFill/>
          <a:effectLst>
            <a:outerShdw blurRad="393700" dist="50800" dir="5400000" algn="ctr" rotWithShape="0">
              <a:srgbClr val="000000">
                <a:alpha val="98000"/>
              </a:srgb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913" y="519113"/>
            <a:ext cx="1817687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0" y="484188"/>
            <a:ext cx="392113" cy="481012"/>
          </a:xfrm>
          <a:prstGeom prst="rect">
            <a:avLst/>
          </a:prstGeom>
          <a:solidFill>
            <a:srgbClr val="0064A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1270" name="AutoShape 5"/>
          <p:cNvSpPr>
            <a:spLocks noChangeArrowheads="1"/>
          </p:cNvSpPr>
          <p:nvPr/>
        </p:nvSpPr>
        <p:spPr bwMode="auto">
          <a:xfrm>
            <a:off x="0" y="484188"/>
            <a:ext cx="619125" cy="481012"/>
          </a:xfrm>
          <a:prstGeom prst="parallelogram">
            <a:avLst>
              <a:gd name="adj" fmla="val 32178"/>
            </a:avLst>
          </a:prstGeom>
          <a:solidFill>
            <a:srgbClr val="0064A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1271" name="AutoShape 6"/>
          <p:cNvSpPr>
            <a:spLocks noChangeArrowheads="1"/>
          </p:cNvSpPr>
          <p:nvPr/>
        </p:nvSpPr>
        <p:spPr bwMode="auto">
          <a:xfrm>
            <a:off x="468313" y="484188"/>
            <a:ext cx="3824287" cy="481012"/>
          </a:xfrm>
          <a:prstGeom prst="parallelogram">
            <a:avLst>
              <a:gd name="adj" fmla="val 198763"/>
            </a:avLst>
          </a:prstGeom>
          <a:solidFill>
            <a:srgbClr val="1381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 bIns="7200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ru-RU" altLang="ru-RU" sz="1600" dirty="0" smtClean="0">
                <a:solidFill>
                  <a:srgbClr val="000000"/>
                </a:solidFill>
              </a:rPr>
              <a:t>        Ответственность</a:t>
            </a:r>
            <a:endParaRPr lang="ru-RU" altLang="ru-RU" sz="1600" dirty="0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92113" y="1196752"/>
            <a:ext cx="8208962" cy="14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ndaNewLightC"/>
                <a:ea typeface="+mn-ea"/>
                <a:cs typeface="+mn-cs"/>
              </a:rPr>
              <a:t>         В отдельных случаях Вас могут депортировать за пределы Российской Федерации. После депортации Вам закроют въезд в Россию на срок до 5 лет.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ndaNewLightC"/>
              <a:ea typeface="+mn-ea"/>
              <a:cs typeface="+mn-cs"/>
            </a:endParaRPr>
          </a:p>
        </p:txBody>
      </p:sp>
      <p:pic>
        <p:nvPicPr>
          <p:cNvPr id="2051" name="Picture 3" descr="C:\Users\ekaterina.sizova\Downloads\Otkaz-v-vize-SShA-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90" y="2420888"/>
            <a:ext cx="3114668" cy="2029725"/>
          </a:xfrm>
          <a:prstGeom prst="rect">
            <a:avLst/>
          </a:prstGeom>
          <a:noFill/>
          <a:effectLst>
            <a:outerShdw blurRad="774700" dist="215900" dir="10800000" sx="103000" sy="103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ekaterina.sizova\Downloads\5af04203_resizedScaled_1020to61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947" y="4005064"/>
            <a:ext cx="4391194" cy="2663992"/>
          </a:xfrm>
          <a:prstGeom prst="rect">
            <a:avLst/>
          </a:prstGeom>
          <a:noFill/>
          <a:effectLst>
            <a:outerShdw blurRad="533400" dir="2640000" sx="101000" sy="101000" algn="l" rotWithShape="0">
              <a:prstClr val="black">
                <a:alpha val="7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4029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913" y="519113"/>
            <a:ext cx="1817687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0" y="484188"/>
            <a:ext cx="392113" cy="481012"/>
          </a:xfrm>
          <a:prstGeom prst="rect">
            <a:avLst/>
          </a:prstGeom>
          <a:solidFill>
            <a:srgbClr val="0064A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1270" name="AutoShape 5"/>
          <p:cNvSpPr>
            <a:spLocks noChangeArrowheads="1"/>
          </p:cNvSpPr>
          <p:nvPr/>
        </p:nvSpPr>
        <p:spPr bwMode="auto">
          <a:xfrm>
            <a:off x="0" y="484188"/>
            <a:ext cx="619125" cy="481012"/>
          </a:xfrm>
          <a:prstGeom prst="parallelogram">
            <a:avLst>
              <a:gd name="adj" fmla="val 32178"/>
            </a:avLst>
          </a:prstGeom>
          <a:solidFill>
            <a:srgbClr val="0064A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1271" name="AutoShape 6"/>
          <p:cNvSpPr>
            <a:spLocks noChangeArrowheads="1"/>
          </p:cNvSpPr>
          <p:nvPr/>
        </p:nvSpPr>
        <p:spPr bwMode="auto">
          <a:xfrm>
            <a:off x="468313" y="484188"/>
            <a:ext cx="3824287" cy="481012"/>
          </a:xfrm>
          <a:prstGeom prst="parallelogram">
            <a:avLst>
              <a:gd name="adj" fmla="val 198763"/>
            </a:avLst>
          </a:prstGeom>
          <a:solidFill>
            <a:srgbClr val="1381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 bIns="7200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ru-RU" altLang="ru-RU" sz="1600" dirty="0" smtClean="0">
                <a:solidFill>
                  <a:srgbClr val="000000"/>
                </a:solidFill>
              </a:rPr>
              <a:t>         Ответственность</a:t>
            </a:r>
            <a:endParaRPr lang="ru-RU" altLang="ru-RU" sz="1600" dirty="0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36588" y="1052513"/>
            <a:ext cx="8229600" cy="2664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DendaNewLightC"/>
                <a:ea typeface="+mn-ea"/>
                <a:cs typeface="+mn-cs"/>
              </a:rPr>
              <a:t>Незнание законов Российской Федерации, правил оформления и своевременной подачи документов не может служить оправданием нарушения Вами миграционного законодательства.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ndaNewLightC"/>
              <a:ea typeface="+mn-ea"/>
              <a:cs typeface="+mn-cs"/>
            </a:endParaRPr>
          </a:p>
        </p:txBody>
      </p:sp>
      <p:pic>
        <p:nvPicPr>
          <p:cNvPr id="3074" name="Picture 2" descr="C:\Users\ekaterina.sizova\Downloads\8f7d60a58084467e999288653ee6551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476" y="3717032"/>
            <a:ext cx="4711824" cy="30352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2886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913" y="519113"/>
            <a:ext cx="1817687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0" y="484188"/>
            <a:ext cx="392113" cy="481012"/>
          </a:xfrm>
          <a:prstGeom prst="rect">
            <a:avLst/>
          </a:prstGeom>
          <a:solidFill>
            <a:srgbClr val="0064A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9222" name="AutoShape 5"/>
          <p:cNvSpPr>
            <a:spLocks noChangeArrowheads="1"/>
          </p:cNvSpPr>
          <p:nvPr/>
        </p:nvSpPr>
        <p:spPr bwMode="auto">
          <a:xfrm>
            <a:off x="0" y="484188"/>
            <a:ext cx="619125" cy="481012"/>
          </a:xfrm>
          <a:prstGeom prst="parallelogram">
            <a:avLst>
              <a:gd name="adj" fmla="val 32178"/>
            </a:avLst>
          </a:prstGeom>
          <a:solidFill>
            <a:srgbClr val="0064A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9223" name="AutoShape 6"/>
          <p:cNvSpPr>
            <a:spLocks noChangeArrowheads="1"/>
          </p:cNvSpPr>
          <p:nvPr/>
        </p:nvSpPr>
        <p:spPr bwMode="auto">
          <a:xfrm>
            <a:off x="468313" y="484188"/>
            <a:ext cx="3824287" cy="481012"/>
          </a:xfrm>
          <a:prstGeom prst="parallelogram">
            <a:avLst>
              <a:gd name="adj" fmla="val 198763"/>
            </a:avLst>
          </a:prstGeom>
          <a:solidFill>
            <a:srgbClr val="1381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 bIns="7200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ru-RU" altLang="ru-RU" sz="1600" dirty="0" smtClean="0">
                <a:solidFill>
                  <a:srgbClr val="000000"/>
                </a:solidFill>
              </a:rPr>
              <a:t>      Контакты</a:t>
            </a:r>
            <a:endParaRPr lang="ru-RU" altLang="ru-RU" sz="1600" dirty="0">
              <a:solidFill>
                <a:srgbClr val="000000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683568" y="1302379"/>
            <a:ext cx="82296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i="0" u="none" strike="noStrike" kern="0" cap="none" spc="0" normalizeH="0" baseline="0" noProof="0" dirty="0" smtClean="0">
                <a:ln>
                  <a:noFill/>
                </a:ln>
                <a:solidFill>
                  <a:srgbClr val="0065BD"/>
                </a:solidFill>
                <a:effectLst/>
                <a:uLnTx/>
                <a:uFillTx/>
                <a:latin typeface="DendaNewC"/>
                <a:ea typeface="+mj-ea"/>
                <a:cs typeface="+mj-cs"/>
              </a:rPr>
              <a:t>Отдел </a:t>
            </a:r>
            <a:r>
              <a:rPr kumimoji="0" lang="ru-RU" sz="32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65BD"/>
                </a:solidFill>
                <a:effectLst/>
                <a:uLnTx/>
                <a:uFillTx/>
                <a:latin typeface="DendaNewC"/>
                <a:ea typeface="+mj-ea"/>
                <a:cs typeface="+mj-cs"/>
              </a:rPr>
              <a:t>визово</a:t>
            </a:r>
            <a:r>
              <a:rPr kumimoji="0" lang="ru-RU" sz="3200" i="0" u="none" strike="noStrike" kern="0" cap="none" spc="0" normalizeH="0" baseline="0" noProof="0" dirty="0" smtClean="0">
                <a:ln>
                  <a:noFill/>
                </a:ln>
                <a:solidFill>
                  <a:srgbClr val="0065BD"/>
                </a:solidFill>
                <a:effectLst/>
                <a:uLnTx/>
                <a:uFillTx/>
                <a:latin typeface="DendaNewC"/>
                <a:ea typeface="+mj-ea"/>
                <a:cs typeface="+mj-cs"/>
              </a:rPr>
              <a:t>-миграционного сопровождения (ОВМС)</a:t>
            </a:r>
            <a:endParaRPr kumimoji="0" lang="ru-RU" sz="3200" i="0" u="none" strike="noStrike" kern="0" cap="none" spc="0" normalizeH="0" baseline="0" noProof="0" dirty="0">
              <a:ln>
                <a:noFill/>
              </a:ln>
              <a:solidFill>
                <a:srgbClr val="0065BD"/>
              </a:solidFill>
              <a:effectLst/>
              <a:uLnTx/>
              <a:uFillTx/>
              <a:latin typeface="DendaNewC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787" y="5301208"/>
            <a:ext cx="8568952" cy="1285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8755" lvl="0" indent="-90170" defTabSz="914400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Н. Новгород,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пр. Гагарина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д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23, корпус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2,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офис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305</a:t>
            </a:r>
            <a:endParaRPr lang="ru-RU" sz="20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8755" lvl="0" indent="-90170" defTabSz="914400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Тел.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462-35-64</a:t>
            </a:r>
            <a:endParaRPr lang="ru-RU" sz="2000" b="1" dirty="0" smtClean="0"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8755" lvl="0" indent="-90170" defTabSz="914400">
              <a:lnSpc>
                <a:spcPct val="107000"/>
              </a:lnSpc>
              <a:spcAft>
                <a:spcPts val="800"/>
              </a:spcAft>
            </a:pPr>
            <a:r>
              <a:rPr lang="es-MX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MX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visa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unn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registration@int.unn.ru; 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invitation@int.unn.ru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0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4080046"/>
              </p:ext>
            </p:extLst>
          </p:nvPr>
        </p:nvGraphicFramePr>
        <p:xfrm>
          <a:off x="611560" y="2348882"/>
          <a:ext cx="7848872" cy="252028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9244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244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04056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Время приема документов: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r>
                        <a:rPr lang="ru-RU" dirty="0" smtClean="0"/>
                        <a:t>Понедельник  - четверг: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 9-00 </a:t>
                      </a:r>
                      <a:r>
                        <a:rPr lang="ru-RU" smtClean="0"/>
                        <a:t>до 17-00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r>
                        <a:rPr lang="ru-RU" dirty="0" smtClean="0"/>
                        <a:t>Пятница: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 9-00 до 16-00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r>
                        <a:rPr lang="ru-RU" dirty="0" smtClean="0"/>
                        <a:t>Обед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 12-00 до 12-30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r>
                        <a:rPr lang="ru-RU" dirty="0" smtClean="0"/>
                        <a:t>Суббота, воскресенье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выходной день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974544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 noChangeArrowheads="1"/>
          </p:cNvSpPr>
          <p:nvPr/>
        </p:nvSpPr>
        <p:spPr bwMode="auto">
          <a:xfrm>
            <a:off x="468313" y="484188"/>
            <a:ext cx="3824287" cy="481012"/>
          </a:xfrm>
          <a:prstGeom prst="parallelogram">
            <a:avLst>
              <a:gd name="adj" fmla="val 198763"/>
            </a:avLst>
          </a:prstGeom>
          <a:solidFill>
            <a:srgbClr val="1381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 bIns="7200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</a:pPr>
            <a:endParaRPr lang="ru-RU" altLang="ru-RU" sz="1600">
              <a:solidFill>
                <a:srgbClr val="000000"/>
              </a:solidFill>
            </a:endParaRPr>
          </a:p>
        </p:txBody>
      </p:sp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9" y="4104996"/>
            <a:ext cx="3017838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4" name="AutoShape 6"/>
          <p:cNvSpPr>
            <a:spLocks noChangeArrowheads="1"/>
          </p:cNvSpPr>
          <p:nvPr/>
        </p:nvSpPr>
        <p:spPr bwMode="auto">
          <a:xfrm>
            <a:off x="0" y="484188"/>
            <a:ext cx="619125" cy="481012"/>
          </a:xfrm>
          <a:prstGeom prst="parallelogram">
            <a:avLst>
              <a:gd name="adj" fmla="val 32178"/>
            </a:avLst>
          </a:prstGeom>
          <a:solidFill>
            <a:srgbClr val="0064A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5365" name="Rectangle 7"/>
          <p:cNvSpPr>
            <a:spLocks noChangeArrowheads="1"/>
          </p:cNvSpPr>
          <p:nvPr/>
        </p:nvSpPr>
        <p:spPr bwMode="auto">
          <a:xfrm>
            <a:off x="0" y="484188"/>
            <a:ext cx="392113" cy="481012"/>
          </a:xfrm>
          <a:prstGeom prst="rect">
            <a:avLst/>
          </a:prstGeom>
          <a:solidFill>
            <a:srgbClr val="0064A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619125" y="2780928"/>
            <a:ext cx="784130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5BD"/>
                </a:solidFill>
                <a:effectLst/>
                <a:uLnTx/>
                <a:uFillTx/>
                <a:latin typeface="DendaNewC"/>
                <a:ea typeface="+mj-ea"/>
                <a:cs typeface="+mj-cs"/>
              </a:rPr>
              <a:t>Спасибо за внимание!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0065BD"/>
              </a:solidFill>
              <a:effectLst/>
              <a:uLnTx/>
              <a:uFillTx/>
              <a:latin typeface="DendaNewC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0092946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913" y="519113"/>
            <a:ext cx="1817687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0" y="484188"/>
            <a:ext cx="392113" cy="481012"/>
          </a:xfrm>
          <a:prstGeom prst="rect">
            <a:avLst/>
          </a:prstGeom>
          <a:solidFill>
            <a:srgbClr val="0064A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7174" name="AutoShape 5"/>
          <p:cNvSpPr>
            <a:spLocks noChangeArrowheads="1"/>
          </p:cNvSpPr>
          <p:nvPr/>
        </p:nvSpPr>
        <p:spPr bwMode="auto">
          <a:xfrm>
            <a:off x="0" y="484188"/>
            <a:ext cx="619125" cy="481012"/>
          </a:xfrm>
          <a:prstGeom prst="parallelogram">
            <a:avLst>
              <a:gd name="adj" fmla="val 32178"/>
            </a:avLst>
          </a:prstGeom>
          <a:solidFill>
            <a:srgbClr val="0064A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7175" name="AutoShape 6"/>
          <p:cNvSpPr>
            <a:spLocks noChangeArrowheads="1"/>
          </p:cNvSpPr>
          <p:nvPr/>
        </p:nvSpPr>
        <p:spPr bwMode="auto">
          <a:xfrm>
            <a:off x="468313" y="484188"/>
            <a:ext cx="3824287" cy="481012"/>
          </a:xfrm>
          <a:prstGeom prst="parallelogram">
            <a:avLst>
              <a:gd name="adj" fmla="val 198763"/>
            </a:avLst>
          </a:prstGeom>
          <a:solidFill>
            <a:srgbClr val="1381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 bIns="7200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ru-RU" altLang="ru-RU" sz="1600" dirty="0" smtClean="0">
                <a:solidFill>
                  <a:srgbClr val="000000"/>
                </a:solidFill>
              </a:rPr>
              <a:t>       Документы</a:t>
            </a:r>
            <a:endParaRPr lang="ru-RU" altLang="ru-RU" sz="1600" dirty="0">
              <a:solidFill>
                <a:srgbClr val="000000"/>
              </a:solidFill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543747748"/>
              </p:ext>
            </p:extLst>
          </p:nvPr>
        </p:nvGraphicFramePr>
        <p:xfrm>
          <a:off x="484546" y="1844824"/>
          <a:ext cx="843528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98401" y="1042844"/>
            <a:ext cx="82296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600" b="0" i="0" u="none" strike="noStrike" kern="0" cap="none" spc="0" normalizeH="0" baseline="0" noProof="0" smtClean="0">
                <a:ln>
                  <a:noFill/>
                </a:ln>
                <a:solidFill>
                  <a:srgbClr val="0065BD"/>
                </a:solidFill>
                <a:effectLst/>
                <a:uLnTx/>
                <a:uFillTx/>
                <a:latin typeface="DendaNewC"/>
                <a:ea typeface="+mj-ea"/>
                <a:cs typeface="+mj-cs"/>
              </a:rPr>
              <a:t>Документы студента：</a:t>
            </a:r>
            <a:endParaRPr kumimoji="0" lang="ru-RU" altLang="ru-RU" sz="3600" b="0" i="0" u="none" strike="noStrike" kern="0" cap="none" spc="0" normalizeH="0" baseline="0" noProof="0" dirty="0" smtClean="0">
              <a:ln>
                <a:noFill/>
              </a:ln>
              <a:solidFill>
                <a:srgbClr val="0065BD"/>
              </a:solidFill>
              <a:effectLst/>
              <a:uLnTx/>
              <a:uFillTx/>
              <a:latin typeface="DendaNewC"/>
              <a:ea typeface="+mj-ea"/>
              <a:cs typeface="+mj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91680" y="4185084"/>
            <a:ext cx="822667" cy="130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85620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913" y="519113"/>
            <a:ext cx="1817687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0" y="484188"/>
            <a:ext cx="392113" cy="481012"/>
          </a:xfrm>
          <a:prstGeom prst="rect">
            <a:avLst/>
          </a:prstGeom>
          <a:solidFill>
            <a:srgbClr val="0064A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7174" name="AutoShape 5"/>
          <p:cNvSpPr>
            <a:spLocks noChangeArrowheads="1"/>
          </p:cNvSpPr>
          <p:nvPr/>
        </p:nvSpPr>
        <p:spPr bwMode="auto">
          <a:xfrm>
            <a:off x="0" y="484188"/>
            <a:ext cx="619125" cy="481012"/>
          </a:xfrm>
          <a:prstGeom prst="parallelogram">
            <a:avLst>
              <a:gd name="adj" fmla="val 32178"/>
            </a:avLst>
          </a:prstGeom>
          <a:solidFill>
            <a:srgbClr val="0064A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7175" name="AutoShape 6"/>
          <p:cNvSpPr>
            <a:spLocks noChangeArrowheads="1"/>
          </p:cNvSpPr>
          <p:nvPr/>
        </p:nvSpPr>
        <p:spPr bwMode="auto">
          <a:xfrm>
            <a:off x="468313" y="484188"/>
            <a:ext cx="3824287" cy="481012"/>
          </a:xfrm>
          <a:prstGeom prst="parallelogram">
            <a:avLst>
              <a:gd name="adj" fmla="val 198763"/>
            </a:avLst>
          </a:prstGeom>
          <a:solidFill>
            <a:srgbClr val="1381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 bIns="7200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ru-RU" altLang="ru-RU" sz="1600" dirty="0" smtClean="0">
                <a:solidFill>
                  <a:srgbClr val="000000"/>
                </a:solidFill>
              </a:rPr>
              <a:t>          Паспорт</a:t>
            </a:r>
            <a:endParaRPr lang="ru-RU" altLang="ru-RU" sz="1600" dirty="0">
              <a:solidFill>
                <a:srgbClr val="000000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468313" y="1018698"/>
            <a:ext cx="82296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600" b="0" i="0" u="none" strike="noStrike" kern="0" cap="none" spc="0" normalizeH="0" baseline="0" noProof="0" smtClean="0">
                <a:ln>
                  <a:noFill/>
                </a:ln>
                <a:solidFill>
                  <a:srgbClr val="0065BD"/>
                </a:solidFill>
                <a:effectLst/>
                <a:uLnTx/>
                <a:uFillTx/>
                <a:latin typeface="DendaNewC"/>
                <a:ea typeface="+mj-ea"/>
                <a:cs typeface="+mj-cs"/>
              </a:rPr>
              <a:t>Паспорт</a:t>
            </a:r>
            <a:endParaRPr kumimoji="0" lang="ru-RU" altLang="ru-RU" sz="3600" b="0" i="0" u="none" strike="noStrike" kern="0" cap="none" spc="0" normalizeH="0" baseline="0" noProof="0" dirty="0" smtClean="0">
              <a:ln>
                <a:noFill/>
              </a:ln>
              <a:solidFill>
                <a:srgbClr val="0065BD"/>
              </a:solidFill>
              <a:effectLst/>
              <a:uLnTx/>
              <a:uFillTx/>
              <a:latin typeface="DendaNewC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8950" y="2132856"/>
            <a:ext cx="3722688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ndaNewLightC"/>
                <a:ea typeface="+mn-ea"/>
              </a:rPr>
              <a:t>Срок действия визы не может превышать срок действия паспорта.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ndaNewLightC"/>
              <a:ea typeface="+mn-ea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ndaNewLightC"/>
                <a:ea typeface="+mn-ea"/>
              </a:rPr>
              <a:t>Всегда внимательно следите за сроками действия своего паспорта!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638" y="1536094"/>
            <a:ext cx="4900038" cy="2781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4800313" y="4320434"/>
            <a:ext cx="3722688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ndaNewLightC"/>
                <a:ea typeface="+mn-ea"/>
              </a:rPr>
              <a:t>Срок действия – не менее 1,5 лет от даты выдачи визы!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864126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913" y="519113"/>
            <a:ext cx="1817687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0" y="484188"/>
            <a:ext cx="392113" cy="481012"/>
          </a:xfrm>
          <a:prstGeom prst="rect">
            <a:avLst/>
          </a:prstGeom>
          <a:solidFill>
            <a:srgbClr val="0064A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9222" name="AutoShape 5"/>
          <p:cNvSpPr>
            <a:spLocks noChangeArrowheads="1"/>
          </p:cNvSpPr>
          <p:nvPr/>
        </p:nvSpPr>
        <p:spPr bwMode="auto">
          <a:xfrm>
            <a:off x="0" y="484188"/>
            <a:ext cx="619125" cy="481012"/>
          </a:xfrm>
          <a:prstGeom prst="parallelogram">
            <a:avLst>
              <a:gd name="adj" fmla="val 32178"/>
            </a:avLst>
          </a:prstGeom>
          <a:solidFill>
            <a:srgbClr val="0064A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9223" name="AutoShape 6"/>
          <p:cNvSpPr>
            <a:spLocks noChangeArrowheads="1"/>
          </p:cNvSpPr>
          <p:nvPr/>
        </p:nvSpPr>
        <p:spPr bwMode="auto">
          <a:xfrm>
            <a:off x="468313" y="484188"/>
            <a:ext cx="3824287" cy="481012"/>
          </a:xfrm>
          <a:prstGeom prst="parallelogram">
            <a:avLst>
              <a:gd name="adj" fmla="val 198763"/>
            </a:avLst>
          </a:prstGeom>
          <a:solidFill>
            <a:srgbClr val="1381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 bIns="7200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ru-RU" altLang="ru-RU" sz="1600" dirty="0" smtClean="0">
                <a:solidFill>
                  <a:srgbClr val="000000"/>
                </a:solidFill>
              </a:rPr>
              <a:t>  Миграционная карта</a:t>
            </a:r>
            <a:endParaRPr lang="ru-RU" altLang="ru-RU" sz="1600" dirty="0">
              <a:solidFill>
                <a:srgbClr val="000000"/>
              </a:solidFill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344110546"/>
              </p:ext>
            </p:extLst>
          </p:nvPr>
        </p:nvGraphicFramePr>
        <p:xfrm>
          <a:off x="309562" y="1239981"/>
          <a:ext cx="8363272" cy="4311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98579" y="965200"/>
            <a:ext cx="82296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600" b="0" i="0" u="none" strike="noStrike" kern="0" cap="none" spc="0" normalizeH="0" baseline="0" noProof="0" smtClean="0">
                <a:ln>
                  <a:noFill/>
                </a:ln>
                <a:solidFill>
                  <a:srgbClr val="0065BD"/>
                </a:solidFill>
                <a:effectLst/>
                <a:uLnTx/>
                <a:uFillTx/>
                <a:latin typeface="DendaNewC"/>
                <a:ea typeface="+mj-ea"/>
                <a:cs typeface="+mj-cs"/>
              </a:rPr>
              <a:t>Миграционная карта</a:t>
            </a:r>
            <a:endParaRPr kumimoji="0" lang="ru-RU" altLang="ru-RU" sz="3600" b="0" i="0" u="none" strike="noStrike" kern="0" cap="none" spc="0" normalizeH="0" baseline="0" noProof="0" dirty="0" smtClean="0">
              <a:ln>
                <a:noFill/>
              </a:ln>
              <a:solidFill>
                <a:srgbClr val="0065BD"/>
              </a:solidFill>
              <a:effectLst/>
              <a:uLnTx/>
              <a:uFillTx/>
              <a:latin typeface="DendaNewC"/>
              <a:ea typeface="+mj-ea"/>
              <a:cs typeface="+mj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45663" y="5445224"/>
            <a:ext cx="8362950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ndaNewLightC"/>
                <a:ea typeface="+mn-ea"/>
                <a:cs typeface="+mn-cs"/>
              </a:rPr>
              <a:t>Сколько действует миграционная карта?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ndaNewLightC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ndaNewLightC"/>
                <a:ea typeface="+mn-ea"/>
                <a:cs typeface="+mn-cs"/>
              </a:rPr>
              <a:t>Миграционная карта действует все время, пока вы находитесь в России.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800" kern="0" dirty="0" smtClean="0">
                <a:solidFill>
                  <a:srgbClr val="000000"/>
                </a:solidFill>
                <a:latin typeface="DendaNewLightC"/>
              </a:rPr>
              <a:t>При выезде из России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ndaNewLightC"/>
                <a:ea typeface="+mn-ea"/>
                <a:cs typeface="+mn-cs"/>
              </a:rPr>
              <a:t> сдается на пограничном контроле, а при возвращении заполняется новая.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ndaNewLightC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ndaNewLight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844255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913" y="519113"/>
            <a:ext cx="1817687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0" y="484188"/>
            <a:ext cx="392113" cy="481012"/>
          </a:xfrm>
          <a:prstGeom prst="rect">
            <a:avLst/>
          </a:prstGeom>
          <a:solidFill>
            <a:srgbClr val="0064A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9222" name="AutoShape 5"/>
          <p:cNvSpPr>
            <a:spLocks noChangeArrowheads="1"/>
          </p:cNvSpPr>
          <p:nvPr/>
        </p:nvSpPr>
        <p:spPr bwMode="auto">
          <a:xfrm>
            <a:off x="0" y="484188"/>
            <a:ext cx="619125" cy="481012"/>
          </a:xfrm>
          <a:prstGeom prst="parallelogram">
            <a:avLst>
              <a:gd name="adj" fmla="val 32178"/>
            </a:avLst>
          </a:prstGeom>
          <a:solidFill>
            <a:srgbClr val="0064A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9223" name="AutoShape 6"/>
          <p:cNvSpPr>
            <a:spLocks noChangeArrowheads="1"/>
          </p:cNvSpPr>
          <p:nvPr/>
        </p:nvSpPr>
        <p:spPr bwMode="auto">
          <a:xfrm>
            <a:off x="468313" y="484188"/>
            <a:ext cx="3824287" cy="481012"/>
          </a:xfrm>
          <a:prstGeom prst="parallelogram">
            <a:avLst>
              <a:gd name="adj" fmla="val 198763"/>
            </a:avLst>
          </a:prstGeom>
          <a:solidFill>
            <a:srgbClr val="1381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 bIns="7200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ru-RU" altLang="ru-RU" sz="1600" dirty="0" smtClean="0">
                <a:solidFill>
                  <a:srgbClr val="000000"/>
                </a:solidFill>
              </a:rPr>
              <a:t>          Регистрация</a:t>
            </a:r>
            <a:endParaRPr lang="ru-RU" altLang="ru-RU" sz="1600" dirty="0">
              <a:solidFill>
                <a:srgbClr val="000000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54102" y="965200"/>
            <a:ext cx="82296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600" b="0" i="0" u="none" strike="noStrike" kern="0" cap="none" spc="0" normalizeH="0" baseline="0" noProof="0" smtClean="0">
                <a:ln>
                  <a:noFill/>
                </a:ln>
                <a:solidFill>
                  <a:srgbClr val="0065BD"/>
                </a:solidFill>
                <a:effectLst/>
                <a:uLnTx/>
                <a:uFillTx/>
                <a:latin typeface="DendaNewC"/>
                <a:ea typeface="+mj-ea"/>
                <a:cs typeface="+mj-cs"/>
              </a:rPr>
              <a:t>Регистрация</a:t>
            </a:r>
            <a:endParaRPr kumimoji="0" lang="ru-RU" altLang="ru-RU" sz="3600" b="0" i="0" u="none" strike="noStrike" kern="0" cap="none" spc="0" normalizeH="0" baseline="0" noProof="0" dirty="0" smtClean="0">
              <a:ln>
                <a:noFill/>
              </a:ln>
              <a:solidFill>
                <a:srgbClr val="0065BD"/>
              </a:solidFill>
              <a:effectLst/>
              <a:uLnTx/>
              <a:uFillTx/>
              <a:latin typeface="DendaNewC"/>
              <a:ea typeface="+mj-ea"/>
              <a:cs typeface="+mj-cs"/>
            </a:endParaRPr>
          </a:p>
        </p:txBody>
      </p:sp>
      <p:pic>
        <p:nvPicPr>
          <p:cNvPr id="10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317" y="1669014"/>
            <a:ext cx="6643170" cy="3071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755576" y="4740724"/>
            <a:ext cx="8120237" cy="1928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ndaNewLightC"/>
                <a:ea typeface="+mn-ea"/>
                <a:cs typeface="+mn-cs"/>
              </a:rPr>
              <a:t>Регистрация</a:t>
            </a:r>
            <a:r>
              <a:rPr kumimoji="0" lang="ru-RU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ndaNewLightC"/>
                <a:ea typeface="+mn-ea"/>
                <a:cs typeface="+mn-cs"/>
              </a:rPr>
              <a:t> дает иностранному студенту право проживать по указанному адресу в период, указанный в регистрации.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ndaNewLightC"/>
                <a:ea typeface="+mn-ea"/>
                <a:cs typeface="+mn-cs"/>
              </a:rPr>
              <a:t>В каждом новом адресе делается новая регистрация.</a:t>
            </a:r>
            <a:endParaRPr lang="ru-RU" altLang="ru-RU" sz="1800" kern="0" dirty="0">
              <a:solidFill>
                <a:srgbClr val="000000"/>
              </a:solidFill>
              <a:latin typeface="DendaNewLightC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ndaNewLightC"/>
                <a:ea typeface="+mn-ea"/>
                <a:cs typeface="+mn-cs"/>
              </a:rPr>
              <a:t>Предыдущая аннулируется.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altLang="ru-RU" sz="1800" kern="0" dirty="0" smtClean="0">
                <a:solidFill>
                  <a:srgbClr val="000000"/>
                </a:solidFill>
                <a:latin typeface="DendaNewLightC"/>
              </a:rPr>
              <a:t>Жить в квартире с регистрацией по адресу общежития НЕЛЬЗЯ!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ndaNewLightC"/>
                <a:ea typeface="+mn-ea"/>
                <a:cs typeface="+mn-cs"/>
              </a:rPr>
              <a:t>ЭТО</a:t>
            </a:r>
            <a:r>
              <a:rPr kumimoji="0" lang="ru-RU" altLang="ru-RU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ndaNewLightC"/>
                <a:ea typeface="+mn-ea"/>
                <a:cs typeface="+mn-cs"/>
              </a:rPr>
              <a:t> НАРУШЕНИЕ ЗАКОНА!</a:t>
            </a:r>
            <a:endParaRPr kumimoji="0" lang="ru-RU" alt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ndaNewLightC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alt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ndaNewLightC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ndaNewLightC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ndaNewLightC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ndaNewLightC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ndaNewLightC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ndaNewLightC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ndaNewLightC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ndaNewLightC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alt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ndaNewLightC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ndaNewLight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391434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913" y="519113"/>
            <a:ext cx="1817687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0" y="484188"/>
            <a:ext cx="392113" cy="481012"/>
          </a:xfrm>
          <a:prstGeom prst="rect">
            <a:avLst/>
          </a:prstGeom>
          <a:solidFill>
            <a:srgbClr val="0064A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9222" name="AutoShape 5"/>
          <p:cNvSpPr>
            <a:spLocks noChangeArrowheads="1"/>
          </p:cNvSpPr>
          <p:nvPr/>
        </p:nvSpPr>
        <p:spPr bwMode="auto">
          <a:xfrm>
            <a:off x="0" y="484188"/>
            <a:ext cx="619125" cy="481012"/>
          </a:xfrm>
          <a:prstGeom prst="parallelogram">
            <a:avLst>
              <a:gd name="adj" fmla="val 32178"/>
            </a:avLst>
          </a:prstGeom>
          <a:solidFill>
            <a:srgbClr val="0064A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9223" name="AutoShape 6"/>
          <p:cNvSpPr>
            <a:spLocks noChangeArrowheads="1"/>
          </p:cNvSpPr>
          <p:nvPr/>
        </p:nvSpPr>
        <p:spPr bwMode="auto">
          <a:xfrm>
            <a:off x="468313" y="484188"/>
            <a:ext cx="3527623" cy="481012"/>
          </a:xfrm>
          <a:prstGeom prst="parallelogram">
            <a:avLst>
              <a:gd name="adj" fmla="val 198763"/>
            </a:avLst>
          </a:prstGeom>
          <a:solidFill>
            <a:srgbClr val="1381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 bIns="7200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ru-RU" altLang="ru-RU" sz="1600" dirty="0" smtClean="0">
                <a:solidFill>
                  <a:srgbClr val="000000"/>
                </a:solidFill>
              </a:rPr>
              <a:t>       Проживание</a:t>
            </a:r>
          </a:p>
          <a:p>
            <a:pPr eaLnBrk="1">
              <a:lnSpc>
                <a:spcPct val="100000"/>
              </a:lnSpc>
            </a:pPr>
            <a:r>
              <a:rPr lang="ru-RU" altLang="ru-RU" sz="1600" dirty="0" smtClean="0">
                <a:solidFill>
                  <a:srgbClr val="000000"/>
                </a:solidFill>
              </a:rPr>
              <a:t> в общежитии ННГУ</a:t>
            </a:r>
            <a:endParaRPr lang="ru-RU" altLang="ru-RU" sz="1600" dirty="0">
              <a:solidFill>
                <a:srgbClr val="000000"/>
              </a:solidFill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251520" y="1160040"/>
            <a:ext cx="8502321" cy="126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65BD"/>
                </a:solidFill>
                <a:effectLst/>
                <a:uLnTx/>
                <a:uFillTx/>
                <a:latin typeface="DendaNewC"/>
                <a:ea typeface="+mj-ea"/>
                <a:cs typeface="+mj-cs"/>
              </a:rPr>
              <a:t>Как оформить регистрацию по адресу проживания в общежитии ННГУ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65BD"/>
                </a:solidFill>
                <a:effectLst/>
                <a:uLnTx/>
                <a:uFillTx/>
                <a:latin typeface="DendaNewC"/>
                <a:ea typeface="+mj-ea"/>
                <a:cs typeface="+mj-cs"/>
              </a:rPr>
              <a:t> после въезда?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016567276"/>
              </p:ext>
            </p:extLst>
          </p:nvPr>
        </p:nvGraphicFramePr>
        <p:xfrm>
          <a:off x="755576" y="2708920"/>
          <a:ext cx="7704856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0169479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913" y="519113"/>
            <a:ext cx="1817687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0" y="484188"/>
            <a:ext cx="392113" cy="481012"/>
          </a:xfrm>
          <a:prstGeom prst="rect">
            <a:avLst/>
          </a:prstGeom>
          <a:solidFill>
            <a:srgbClr val="0064A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9222" name="AutoShape 5"/>
          <p:cNvSpPr>
            <a:spLocks noChangeArrowheads="1"/>
          </p:cNvSpPr>
          <p:nvPr/>
        </p:nvSpPr>
        <p:spPr bwMode="auto">
          <a:xfrm>
            <a:off x="0" y="484188"/>
            <a:ext cx="619125" cy="481012"/>
          </a:xfrm>
          <a:prstGeom prst="parallelogram">
            <a:avLst>
              <a:gd name="adj" fmla="val 32178"/>
            </a:avLst>
          </a:prstGeom>
          <a:solidFill>
            <a:srgbClr val="0064A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9223" name="AutoShape 6"/>
          <p:cNvSpPr>
            <a:spLocks noChangeArrowheads="1"/>
          </p:cNvSpPr>
          <p:nvPr/>
        </p:nvSpPr>
        <p:spPr bwMode="auto">
          <a:xfrm>
            <a:off x="468313" y="484188"/>
            <a:ext cx="3527623" cy="481012"/>
          </a:xfrm>
          <a:prstGeom prst="parallelogram">
            <a:avLst>
              <a:gd name="adj" fmla="val 198763"/>
            </a:avLst>
          </a:prstGeom>
          <a:solidFill>
            <a:srgbClr val="1381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 bIns="7200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ru-RU" altLang="ru-RU" sz="1600" dirty="0" smtClean="0">
                <a:solidFill>
                  <a:srgbClr val="000000"/>
                </a:solidFill>
              </a:rPr>
              <a:t>       Проживание                                    </a:t>
            </a:r>
          </a:p>
          <a:p>
            <a:pPr eaLnBrk="1">
              <a:lnSpc>
                <a:spcPct val="100000"/>
              </a:lnSpc>
            </a:pPr>
            <a:r>
              <a:rPr lang="ru-RU" altLang="ru-RU" sz="1600" dirty="0">
                <a:solidFill>
                  <a:srgbClr val="000000"/>
                </a:solidFill>
              </a:rPr>
              <a:t> </a:t>
            </a:r>
            <a:r>
              <a:rPr lang="ru-RU" altLang="ru-RU" sz="1600" dirty="0" smtClean="0">
                <a:solidFill>
                  <a:srgbClr val="000000"/>
                </a:solidFill>
              </a:rPr>
              <a:t>      в квартире</a:t>
            </a:r>
            <a:endParaRPr lang="ru-RU" altLang="ru-RU" sz="1600" dirty="0">
              <a:solidFill>
                <a:srgbClr val="000000"/>
              </a:solidFill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251520" y="1160040"/>
            <a:ext cx="8502321" cy="126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DendaNewC" pitchFamily="50" charset="0"/>
              </a:defRPr>
            </a:lvl9pPr>
          </a:lstStyle>
          <a:p>
            <a:pPr lvl="0" algn="ctr" defTabSz="914400" eaLnBrk="1" hangingPunct="1">
              <a:defRPr/>
            </a:pPr>
            <a:r>
              <a:rPr lang="ru-RU" altLang="ru-RU" kern="0" dirty="0">
                <a:latin typeface="DendaNewC"/>
              </a:rPr>
              <a:t>Как оформить регистрацию по адресу проживания в квартире после въезда?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105340432"/>
              </p:ext>
            </p:extLst>
          </p:nvPr>
        </p:nvGraphicFramePr>
        <p:xfrm>
          <a:off x="467544" y="2492896"/>
          <a:ext cx="7776864" cy="4187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147686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1524</TotalTime>
  <Words>1767</Words>
  <Application>Microsoft Office PowerPoint</Application>
  <PresentationFormat>Экран (4:3)</PresentationFormat>
  <Paragraphs>354</Paragraphs>
  <Slides>36</Slides>
  <Notes>36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3" baseType="lpstr">
      <vt:lpstr>Microsoft YaHei</vt:lpstr>
      <vt:lpstr>Arial</vt:lpstr>
      <vt:lpstr>Calibri</vt:lpstr>
      <vt:lpstr>DendaNewC</vt:lpstr>
      <vt:lpstr>DendaNewLightC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Ерушкина Лилия Владимировна</dc:creator>
  <cp:lastModifiedBy>Гуснаттинова Юлия Ринатовна</cp:lastModifiedBy>
  <cp:revision>129</cp:revision>
  <cp:lastPrinted>1601-01-01T00:00:00Z</cp:lastPrinted>
  <dcterms:created xsi:type="dcterms:W3CDTF">1601-01-01T00:00:00Z</dcterms:created>
  <dcterms:modified xsi:type="dcterms:W3CDTF">2024-02-09T12:14:50Z</dcterms:modified>
</cp:coreProperties>
</file>